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0" r:id="rId3"/>
    <p:sldId id="287" r:id="rId4"/>
    <p:sldId id="262" r:id="rId5"/>
    <p:sldId id="264" r:id="rId6"/>
    <p:sldId id="265" r:id="rId7"/>
    <p:sldId id="270" r:id="rId8"/>
    <p:sldId id="277" r:id="rId9"/>
    <p:sldId id="282" r:id="rId10"/>
    <p:sldId id="283" r:id="rId11"/>
    <p:sldId id="284" r:id="rId12"/>
    <p:sldId id="285" r:id="rId13"/>
    <p:sldId id="266" r:id="rId14"/>
    <p:sldId id="268" r:id="rId15"/>
    <p:sldId id="271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6E7"/>
    <a:srgbClr val="CBCDD3"/>
    <a:srgbClr val="5C5C5C"/>
    <a:srgbClr val="FAFAFA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5074E8-DBA1-4838-A899-7EFE87FF9863}" v="1798" dt="2019-06-19T02:40:19.908"/>
    <p1510:client id="{D7805656-314B-934E-A001-2DA93B8BD2AE}" v="990" dt="2019-06-18T16:28:34.255"/>
    <p1510:client id="{E71489AA-4853-479C-84D8-080D3798ED66}" v="3" dt="2019-06-18T09:11:53.5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신건" userId="f439603656bd31d3" providerId="LiveId" clId="{1C5074E8-DBA1-4838-A899-7EFE87FF9863}"/>
    <pc:docChg chg="undo custSel addSld delSld modSld sldOrd">
      <pc:chgData name="김 신건" userId="f439603656bd31d3" providerId="LiveId" clId="{1C5074E8-DBA1-4838-A899-7EFE87FF9863}" dt="2019-06-19T02:40:19.908" v="3985" actId="20577"/>
      <pc:docMkLst>
        <pc:docMk/>
      </pc:docMkLst>
      <pc:sldChg chg="modSp modNotesTx">
        <pc:chgData name="김 신건" userId="f439603656bd31d3" providerId="LiveId" clId="{1C5074E8-DBA1-4838-A899-7EFE87FF9863}" dt="2019-06-19T02:35:26.680" v="3982"/>
        <pc:sldMkLst>
          <pc:docMk/>
          <pc:sldMk cId="1419186441" sldId="256"/>
        </pc:sldMkLst>
        <pc:spChg chg="mod">
          <ac:chgData name="김 신건" userId="f439603656bd31d3" providerId="LiveId" clId="{1C5074E8-DBA1-4838-A899-7EFE87FF9863}" dt="2019-06-19T02:35:26.680" v="3982"/>
          <ac:spMkLst>
            <pc:docMk/>
            <pc:sldMk cId="1419186441" sldId="256"/>
            <ac:spMk id="25" creationId="{CDEE41CF-FE45-469E-A11E-7530843F478E}"/>
          </ac:spMkLst>
        </pc:spChg>
      </pc:sldChg>
      <pc:sldChg chg="addSp delSp modSp modAnim modNotesTx">
        <pc:chgData name="김 신건" userId="f439603656bd31d3" providerId="LiveId" clId="{1C5074E8-DBA1-4838-A899-7EFE87FF9863}" dt="2019-06-18T14:43:38.317" v="2910" actId="20577"/>
        <pc:sldMkLst>
          <pc:docMk/>
          <pc:sldMk cId="3459511908" sldId="260"/>
        </pc:sldMkLst>
        <pc:spChg chg="mod">
          <ac:chgData name="김 신건" userId="f439603656bd31d3" providerId="LiveId" clId="{1C5074E8-DBA1-4838-A899-7EFE87FF9863}" dt="2019-06-18T13:44:18.430" v="468" actId="1076"/>
          <ac:spMkLst>
            <pc:docMk/>
            <pc:sldMk cId="3459511908" sldId="260"/>
            <ac:spMk id="9" creationId="{BCFD22E7-057E-45AB-8460-7AAF814B7DDF}"/>
          </ac:spMkLst>
        </pc:spChg>
        <pc:spChg chg="del">
          <ac:chgData name="김 신건" userId="f439603656bd31d3" providerId="LiveId" clId="{1C5074E8-DBA1-4838-A899-7EFE87FF9863}" dt="2019-06-18T12:14:41.886" v="398" actId="478"/>
          <ac:spMkLst>
            <pc:docMk/>
            <pc:sldMk cId="3459511908" sldId="260"/>
            <ac:spMk id="10" creationId="{B2315971-55BD-40F9-BAEE-E75BD8B1D532}"/>
          </ac:spMkLst>
        </pc:spChg>
        <pc:spChg chg="mod">
          <ac:chgData name="김 신건" userId="f439603656bd31d3" providerId="LiveId" clId="{1C5074E8-DBA1-4838-A899-7EFE87FF9863}" dt="2019-06-18T12:14:46.489" v="411" actId="20577"/>
          <ac:spMkLst>
            <pc:docMk/>
            <pc:sldMk cId="3459511908" sldId="260"/>
            <ac:spMk id="11" creationId="{8048340B-2ADB-4FD7-8F5F-223EA60E921E}"/>
          </ac:spMkLst>
        </pc:spChg>
        <pc:picChg chg="add mod">
          <ac:chgData name="김 신건" userId="f439603656bd31d3" providerId="LiveId" clId="{1C5074E8-DBA1-4838-A899-7EFE87FF9863}" dt="2019-06-18T14:15:31.266" v="1552" actId="14100"/>
          <ac:picMkLst>
            <pc:docMk/>
            <pc:sldMk cId="3459511908" sldId="260"/>
            <ac:picMk id="6" creationId="{B60B1C55-5750-492C-AEDC-348F7BC98EBE}"/>
          </ac:picMkLst>
        </pc:picChg>
        <pc:picChg chg="add mod">
          <ac:chgData name="김 신건" userId="f439603656bd31d3" providerId="LiveId" clId="{1C5074E8-DBA1-4838-A899-7EFE87FF9863}" dt="2019-06-18T13:45:16.552" v="479" actId="166"/>
          <ac:picMkLst>
            <pc:docMk/>
            <pc:sldMk cId="3459511908" sldId="260"/>
            <ac:picMk id="23" creationId="{F5CA411D-9CDC-4A37-9482-30022F99A835}"/>
          </ac:picMkLst>
        </pc:picChg>
        <pc:picChg chg="add">
          <ac:chgData name="김 신건" userId="f439603656bd31d3" providerId="LiveId" clId="{1C5074E8-DBA1-4838-A899-7EFE87FF9863}" dt="2019-06-18T12:14:42.106" v="399"/>
          <ac:picMkLst>
            <pc:docMk/>
            <pc:sldMk cId="3459511908" sldId="260"/>
            <ac:picMk id="25" creationId="{8124AF25-4C11-4019-A680-E14CA5105444}"/>
          </ac:picMkLst>
        </pc:picChg>
      </pc:sldChg>
      <pc:sldChg chg="addSp delSp modNotesTx">
        <pc:chgData name="김 신건" userId="f439603656bd31d3" providerId="LiveId" clId="{1C5074E8-DBA1-4838-A899-7EFE87FF9863}" dt="2019-06-18T14:45:57.346" v="3597" actId="20577"/>
        <pc:sldMkLst>
          <pc:docMk/>
          <pc:sldMk cId="1547595393" sldId="262"/>
        </pc:sldMkLst>
        <pc:spChg chg="del">
          <ac:chgData name="김 신건" userId="f439603656bd31d3" providerId="LiveId" clId="{1C5074E8-DBA1-4838-A899-7EFE87FF9863}" dt="2019-06-18T12:14:37.810" v="396" actId="478"/>
          <ac:spMkLst>
            <pc:docMk/>
            <pc:sldMk cId="1547595393" sldId="262"/>
            <ac:spMk id="10" creationId="{B2315971-55BD-40F9-BAEE-E75BD8B1D532}"/>
          </ac:spMkLst>
        </pc:spChg>
        <pc:picChg chg="add">
          <ac:chgData name="김 신건" userId="f439603656bd31d3" providerId="LiveId" clId="{1C5074E8-DBA1-4838-A899-7EFE87FF9863}" dt="2019-06-18T12:14:38.043" v="397"/>
          <ac:picMkLst>
            <pc:docMk/>
            <pc:sldMk cId="1547595393" sldId="262"/>
            <ac:picMk id="32" creationId="{50232732-7986-4750-9DCB-DEDCDB307F73}"/>
          </ac:picMkLst>
        </pc:picChg>
      </pc:sldChg>
      <pc:sldChg chg="addSp delSp modNotesTx">
        <pc:chgData name="김 신건" userId="f439603656bd31d3" providerId="LiveId" clId="{1C5074E8-DBA1-4838-A899-7EFE87FF9863}" dt="2019-06-18T14:47:09.777" v="3975" actId="20577"/>
        <pc:sldMkLst>
          <pc:docMk/>
          <pc:sldMk cId="2628884439" sldId="264"/>
        </pc:sldMkLst>
        <pc:spChg chg="del">
          <ac:chgData name="김 신건" userId="f439603656bd31d3" providerId="LiveId" clId="{1C5074E8-DBA1-4838-A899-7EFE87FF9863}" dt="2019-06-18T12:14:35.752" v="394" actId="478"/>
          <ac:spMkLst>
            <pc:docMk/>
            <pc:sldMk cId="2628884439" sldId="264"/>
            <ac:spMk id="10" creationId="{B2315971-55BD-40F9-BAEE-E75BD8B1D532}"/>
          </ac:spMkLst>
        </pc:spChg>
        <pc:picChg chg="add">
          <ac:chgData name="김 신건" userId="f439603656bd31d3" providerId="LiveId" clId="{1C5074E8-DBA1-4838-A899-7EFE87FF9863}" dt="2019-06-18T12:14:35.975" v="395"/>
          <ac:picMkLst>
            <pc:docMk/>
            <pc:sldMk cId="2628884439" sldId="264"/>
            <ac:picMk id="33" creationId="{A70D5859-9757-4AFB-A7EA-6348C0F62A27}"/>
          </ac:picMkLst>
        </pc:picChg>
      </pc:sldChg>
      <pc:sldChg chg="addSp delSp modSp modNotesTx">
        <pc:chgData name="김 신건" userId="f439603656bd31d3" providerId="LiveId" clId="{1C5074E8-DBA1-4838-A899-7EFE87FF9863}" dt="2019-06-18T14:41:20.578" v="2472" actId="20577"/>
        <pc:sldMkLst>
          <pc:docMk/>
          <pc:sldMk cId="2520729752" sldId="265"/>
        </pc:sldMkLst>
        <pc:spChg chg="del">
          <ac:chgData name="김 신건" userId="f439603656bd31d3" providerId="LiveId" clId="{1C5074E8-DBA1-4838-A899-7EFE87FF9863}" dt="2019-06-18T12:14:30.320" v="392" actId="478"/>
          <ac:spMkLst>
            <pc:docMk/>
            <pc:sldMk cId="2520729752" sldId="265"/>
            <ac:spMk id="10" creationId="{B2315971-55BD-40F9-BAEE-E75BD8B1D532}"/>
          </ac:spMkLst>
        </pc:spChg>
        <pc:spChg chg="mod">
          <ac:chgData name="김 신건" userId="f439603656bd31d3" providerId="LiveId" clId="{1C5074E8-DBA1-4838-A899-7EFE87FF9863}" dt="2019-06-18T12:30:02.234" v="448" actId="20577"/>
          <ac:spMkLst>
            <pc:docMk/>
            <pc:sldMk cId="2520729752" sldId="265"/>
            <ac:spMk id="34" creationId="{819D31CD-574B-F148-A85B-033E59444AD4}"/>
          </ac:spMkLst>
        </pc:spChg>
        <pc:picChg chg="mod">
          <ac:chgData name="김 신건" userId="f439603656bd31d3" providerId="LiveId" clId="{1C5074E8-DBA1-4838-A899-7EFE87FF9863}" dt="2019-06-18T13:45:23.486" v="480" actId="166"/>
          <ac:picMkLst>
            <pc:docMk/>
            <pc:sldMk cId="2520729752" sldId="265"/>
            <ac:picMk id="32" creationId="{7F4802FC-3579-41D9-8A74-BEC1F7488746}"/>
          </ac:picMkLst>
        </pc:picChg>
        <pc:picChg chg="add">
          <ac:chgData name="김 신건" userId="f439603656bd31d3" providerId="LiveId" clId="{1C5074E8-DBA1-4838-A899-7EFE87FF9863}" dt="2019-06-18T12:14:30.705" v="393"/>
          <ac:picMkLst>
            <pc:docMk/>
            <pc:sldMk cId="2520729752" sldId="265"/>
            <ac:picMk id="35" creationId="{7096B89B-1611-426F-8839-53B0DC9F7124}"/>
          </ac:picMkLst>
        </pc:picChg>
      </pc:sldChg>
      <pc:sldChg chg="addSp delSp modSp modNotesTx">
        <pc:chgData name="김 신건" userId="f439603656bd31d3" providerId="LiveId" clId="{1C5074E8-DBA1-4838-A899-7EFE87FF9863}" dt="2019-06-19T02:40:19.908" v="3985" actId="20577"/>
        <pc:sldMkLst>
          <pc:docMk/>
          <pc:sldMk cId="2291505130" sldId="266"/>
        </pc:sldMkLst>
        <pc:spChg chg="del">
          <ac:chgData name="김 신건" userId="f439603656bd31d3" providerId="LiveId" clId="{1C5074E8-DBA1-4838-A899-7EFE87FF9863}" dt="2019-06-18T12:14:09.075" v="388" actId="478"/>
          <ac:spMkLst>
            <pc:docMk/>
            <pc:sldMk cId="2291505130" sldId="266"/>
            <ac:spMk id="10" creationId="{B2315971-55BD-40F9-BAEE-E75BD8B1D532}"/>
          </ac:spMkLst>
        </pc:spChg>
        <pc:spChg chg="mod">
          <ac:chgData name="김 신건" userId="f439603656bd31d3" providerId="LiveId" clId="{1C5074E8-DBA1-4838-A899-7EFE87FF9863}" dt="2019-06-18T13:50:00.201" v="963" actId="20577"/>
          <ac:spMkLst>
            <pc:docMk/>
            <pc:sldMk cId="2291505130" sldId="266"/>
            <ac:spMk id="30" creationId="{8E96A5D2-DA7B-4FE8-9D2E-9E7BD957AB53}"/>
          </ac:spMkLst>
        </pc:spChg>
        <pc:spChg chg="mod">
          <ac:chgData name="김 신건" userId="f439603656bd31d3" providerId="LiveId" clId="{1C5074E8-DBA1-4838-A899-7EFE87FF9863}" dt="2019-06-18T13:50:10.843" v="985" actId="113"/>
          <ac:spMkLst>
            <pc:docMk/>
            <pc:sldMk cId="2291505130" sldId="266"/>
            <ac:spMk id="31" creationId="{262967A7-CD01-453C-A86E-D256AD3A5B7D}"/>
          </ac:spMkLst>
        </pc:spChg>
        <pc:picChg chg="add del mod">
          <ac:chgData name="김 신건" userId="f439603656bd31d3" providerId="LiveId" clId="{1C5074E8-DBA1-4838-A899-7EFE87FF9863}" dt="2019-06-18T12:06:24.018" v="328" actId="478"/>
          <ac:picMkLst>
            <pc:docMk/>
            <pc:sldMk cId="2291505130" sldId="266"/>
            <ac:picMk id="3" creationId="{1DCFD0BE-1589-4647-96ED-4675BC6F6270}"/>
          </ac:picMkLst>
        </pc:picChg>
        <pc:picChg chg="add mod">
          <ac:chgData name="김 신건" userId="f439603656bd31d3" providerId="LiveId" clId="{1C5074E8-DBA1-4838-A899-7EFE87FF9863}" dt="2019-06-18T12:11:19.277" v="369" actId="1076"/>
          <ac:picMkLst>
            <pc:docMk/>
            <pc:sldMk cId="2291505130" sldId="266"/>
            <ac:picMk id="32" creationId="{5DE8B0F3-7EA5-4379-92C6-0632E5B4D03F}"/>
          </ac:picMkLst>
        </pc:picChg>
        <pc:picChg chg="add mod">
          <ac:chgData name="김 신건" userId="f439603656bd31d3" providerId="LiveId" clId="{1C5074E8-DBA1-4838-A899-7EFE87FF9863}" dt="2019-06-18T12:11:22.115" v="371" actId="1076"/>
          <ac:picMkLst>
            <pc:docMk/>
            <pc:sldMk cId="2291505130" sldId="266"/>
            <ac:picMk id="33" creationId="{55E6DCB2-BFDC-4168-8674-BE38B95C3994}"/>
          </ac:picMkLst>
        </pc:picChg>
        <pc:picChg chg="add">
          <ac:chgData name="김 신건" userId="f439603656bd31d3" providerId="LiveId" clId="{1C5074E8-DBA1-4838-A899-7EFE87FF9863}" dt="2019-06-18T12:14:09.668" v="389"/>
          <ac:picMkLst>
            <pc:docMk/>
            <pc:sldMk cId="2291505130" sldId="266"/>
            <ac:picMk id="34" creationId="{B83851A7-4617-41F4-B56E-D08090F78DE8}"/>
          </ac:picMkLst>
        </pc:picChg>
        <pc:picChg chg="add del mod">
          <ac:chgData name="김 신건" userId="f439603656bd31d3" providerId="LiveId" clId="{1C5074E8-DBA1-4838-A899-7EFE87FF9863}" dt="2019-06-18T12:08:38.861" v="350" actId="478"/>
          <ac:picMkLst>
            <pc:docMk/>
            <pc:sldMk cId="2291505130" sldId="266"/>
            <ac:picMk id="1026" creationId="{1509F4FA-36A7-4493-B19E-6D37398B1721}"/>
          </ac:picMkLst>
        </pc:picChg>
        <pc:picChg chg="add mod">
          <ac:chgData name="김 신건" userId="f439603656bd31d3" providerId="LiveId" clId="{1C5074E8-DBA1-4838-A899-7EFE87FF9863}" dt="2019-06-18T12:11:33.164" v="373" actId="1076"/>
          <ac:picMkLst>
            <pc:docMk/>
            <pc:sldMk cId="2291505130" sldId="266"/>
            <ac:picMk id="1028" creationId="{BEF5C836-C639-4CE6-AEE6-5C6DCBA05A4B}"/>
          </ac:picMkLst>
        </pc:picChg>
        <pc:picChg chg="add del">
          <ac:chgData name="김 신건" userId="f439603656bd31d3" providerId="LiveId" clId="{1C5074E8-DBA1-4838-A899-7EFE87FF9863}" dt="2019-06-18T12:10:32.500" v="355" actId="478"/>
          <ac:picMkLst>
            <pc:docMk/>
            <pc:sldMk cId="2291505130" sldId="266"/>
            <ac:picMk id="1030" creationId="{C6159DBA-DE8A-46B7-BC0C-4080FC49369E}"/>
          </ac:picMkLst>
        </pc:picChg>
        <pc:picChg chg="add mod">
          <ac:chgData name="김 신건" userId="f439603656bd31d3" providerId="LiveId" clId="{1C5074E8-DBA1-4838-A899-7EFE87FF9863}" dt="2019-06-18T12:11:09.721" v="364" actId="1076"/>
          <ac:picMkLst>
            <pc:docMk/>
            <pc:sldMk cId="2291505130" sldId="266"/>
            <ac:picMk id="1032" creationId="{C89B6C7C-C96F-4FD2-AA81-12CB6B7333AC}"/>
          </ac:picMkLst>
        </pc:picChg>
      </pc:sldChg>
      <pc:sldChg chg="addSp delSp modSp">
        <pc:chgData name="김 신건" userId="f439603656bd31d3" providerId="LiveId" clId="{1C5074E8-DBA1-4838-A899-7EFE87FF9863}" dt="2019-06-18T13:50:34.721" v="1036" actId="20577"/>
        <pc:sldMkLst>
          <pc:docMk/>
          <pc:sldMk cId="869173216" sldId="268"/>
        </pc:sldMkLst>
        <pc:spChg chg="del">
          <ac:chgData name="김 신건" userId="f439603656bd31d3" providerId="LiveId" clId="{1C5074E8-DBA1-4838-A899-7EFE87FF9863}" dt="2019-06-18T12:13:31.271" v="381" actId="478"/>
          <ac:spMkLst>
            <pc:docMk/>
            <pc:sldMk cId="869173216" sldId="268"/>
            <ac:spMk id="10" creationId="{B2315971-55BD-40F9-BAEE-E75BD8B1D532}"/>
          </ac:spMkLst>
        </pc:spChg>
        <pc:spChg chg="mod">
          <ac:chgData name="김 신건" userId="f439603656bd31d3" providerId="LiveId" clId="{1C5074E8-DBA1-4838-A899-7EFE87FF9863}" dt="2019-06-18T13:50:28.174" v="1013" actId="20577"/>
          <ac:spMkLst>
            <pc:docMk/>
            <pc:sldMk cId="869173216" sldId="268"/>
            <ac:spMk id="29" creationId="{20DC3BC5-267B-4BE1-ACC8-77B9887B872B}"/>
          </ac:spMkLst>
        </pc:spChg>
        <pc:spChg chg="mod">
          <ac:chgData name="김 신건" userId="f439603656bd31d3" providerId="LiveId" clId="{1C5074E8-DBA1-4838-A899-7EFE87FF9863}" dt="2019-06-18T13:50:34.721" v="1036" actId="20577"/>
          <ac:spMkLst>
            <pc:docMk/>
            <pc:sldMk cId="869173216" sldId="268"/>
            <ac:spMk id="30" creationId="{000D3784-EC81-4C88-AC26-B372A5960008}"/>
          </ac:spMkLst>
        </pc:spChg>
        <pc:picChg chg="add mod modCrop">
          <ac:chgData name="김 신건" userId="f439603656bd31d3" providerId="LiveId" clId="{1C5074E8-DBA1-4838-A899-7EFE87FF9863}" dt="2019-06-18T12:13:53.473" v="387" actId="1035"/>
          <ac:picMkLst>
            <pc:docMk/>
            <pc:sldMk cId="869173216" sldId="268"/>
            <ac:picMk id="8" creationId="{48CBF45B-157F-4228-960E-069878576BD9}"/>
          </ac:picMkLst>
        </pc:picChg>
        <pc:picChg chg="mod modCrop">
          <ac:chgData name="김 신건" userId="f439603656bd31d3" providerId="LiveId" clId="{1C5074E8-DBA1-4838-A899-7EFE87FF9863}" dt="2019-06-18T12:21:49.540" v="429" actId="1076"/>
          <ac:picMkLst>
            <pc:docMk/>
            <pc:sldMk cId="869173216" sldId="268"/>
            <ac:picMk id="15" creationId="{F6BE4A36-9FD4-1C44-BB9F-64ACD1C43CED}"/>
          </ac:picMkLst>
        </pc:picChg>
      </pc:sldChg>
      <pc:sldChg chg="modAnim">
        <pc:chgData name="김 신건" userId="f439603656bd31d3" providerId="LiveId" clId="{1C5074E8-DBA1-4838-A899-7EFE87FF9863}" dt="2019-06-18T14:17:30.929" v="1553"/>
        <pc:sldMkLst>
          <pc:docMk/>
          <pc:sldMk cId="1097866649" sldId="270"/>
        </pc:sldMkLst>
      </pc:sldChg>
      <pc:sldChg chg="addSp delSp modSp add del">
        <pc:chgData name="김 신건" userId="f439603656bd31d3" providerId="LiveId" clId="{1C5074E8-DBA1-4838-A899-7EFE87FF9863}" dt="2019-06-18T13:48:06.685" v="481" actId="2696"/>
        <pc:sldMkLst>
          <pc:docMk/>
          <pc:sldMk cId="730752851" sldId="272"/>
        </pc:sldMkLst>
        <pc:spChg chg="del">
          <ac:chgData name="김 신건" userId="f439603656bd31d3" providerId="LiveId" clId="{1C5074E8-DBA1-4838-A899-7EFE87FF9863}" dt="2019-06-18T12:14:25.889" v="390" actId="478"/>
          <ac:spMkLst>
            <pc:docMk/>
            <pc:sldMk cId="730752851" sldId="272"/>
            <ac:spMk id="10" creationId="{B2315971-55BD-40F9-BAEE-E75BD8B1D532}"/>
          </ac:spMkLst>
        </pc:spChg>
        <pc:spChg chg="mod">
          <ac:chgData name="김 신건" userId="f439603656bd31d3" providerId="LiveId" clId="{1C5074E8-DBA1-4838-A899-7EFE87FF9863}" dt="2019-06-18T09:27:11.462" v="21" actId="20577"/>
          <ac:spMkLst>
            <pc:docMk/>
            <pc:sldMk cId="730752851" sldId="272"/>
            <ac:spMk id="11" creationId="{8048340B-2ADB-4FD7-8F5F-223EA60E921E}"/>
          </ac:spMkLst>
        </pc:spChg>
        <pc:picChg chg="add">
          <ac:chgData name="김 신건" userId="f439603656bd31d3" providerId="LiveId" clId="{1C5074E8-DBA1-4838-A899-7EFE87FF9863}" dt="2019-06-18T12:14:26.106" v="391"/>
          <ac:picMkLst>
            <pc:docMk/>
            <pc:sldMk cId="730752851" sldId="272"/>
            <ac:picMk id="32" creationId="{FFE05423-8097-49AA-A062-7D8DCC5B25AD}"/>
          </ac:picMkLst>
        </pc:picChg>
      </pc:sldChg>
      <pc:sldChg chg="add del">
        <pc:chgData name="김 신건" userId="f439603656bd31d3" providerId="LiveId" clId="{1C5074E8-DBA1-4838-A899-7EFE87FF9863}" dt="2019-06-18T09:27:23.634" v="24" actId="2696"/>
        <pc:sldMkLst>
          <pc:docMk/>
          <pc:sldMk cId="3281015389" sldId="273"/>
        </pc:sldMkLst>
      </pc:sldChg>
      <pc:sldChg chg="addSp delSp modSp add">
        <pc:chgData name="김 신건" userId="f439603656bd31d3" providerId="LiveId" clId="{1C5074E8-DBA1-4838-A899-7EFE87FF9863}" dt="2019-06-18T09:53:40.601" v="298"/>
        <pc:sldMkLst>
          <pc:docMk/>
          <pc:sldMk cId="2298020807" sldId="274"/>
        </pc:sldMkLst>
        <pc:spChg chg="add del">
          <ac:chgData name="김 신건" userId="f439603656bd31d3" providerId="LiveId" clId="{1C5074E8-DBA1-4838-A899-7EFE87FF9863}" dt="2019-06-18T09:27:41.034" v="36" actId="478"/>
          <ac:spMkLst>
            <pc:docMk/>
            <pc:sldMk cId="2298020807" sldId="274"/>
            <ac:spMk id="6" creationId="{38FCB758-E216-4B74-97E7-89088DDE225F}"/>
          </ac:spMkLst>
        </pc:spChg>
        <pc:spChg chg="add del">
          <ac:chgData name="김 신건" userId="f439603656bd31d3" providerId="LiveId" clId="{1C5074E8-DBA1-4838-A899-7EFE87FF9863}" dt="2019-06-18T09:27:35.689" v="33" actId="478"/>
          <ac:spMkLst>
            <pc:docMk/>
            <pc:sldMk cId="2298020807" sldId="274"/>
            <ac:spMk id="7" creationId="{B603EAE8-9B64-4F42-9C97-814362DDC600}"/>
          </ac:spMkLst>
        </pc:spChg>
        <pc:spChg chg="add mod">
          <ac:chgData name="김 신건" userId="f439603656bd31d3" providerId="LiveId" clId="{1C5074E8-DBA1-4838-A899-7EFE87FF9863}" dt="2019-06-18T09:32:21.174" v="109" actId="14100"/>
          <ac:spMkLst>
            <pc:docMk/>
            <pc:sldMk cId="2298020807" sldId="274"/>
            <ac:spMk id="13" creationId="{639EB1F8-0EB8-4881-9BA7-53F15A3AB780}"/>
          </ac:spMkLst>
        </pc:spChg>
        <pc:spChg chg="add del">
          <ac:chgData name="김 신건" userId="f439603656bd31d3" providerId="LiveId" clId="{1C5074E8-DBA1-4838-A899-7EFE87FF9863}" dt="2019-06-18T09:27:43.133" v="37" actId="478"/>
          <ac:spMkLst>
            <pc:docMk/>
            <pc:sldMk cId="2298020807" sldId="274"/>
            <ac:spMk id="26" creationId="{71D19413-ADC3-4CA5-BC38-98B06FE2CEA4}"/>
          </ac:spMkLst>
        </pc:spChg>
        <pc:picChg chg="add del mod">
          <ac:chgData name="김 신건" userId="f439603656bd31d3" providerId="LiveId" clId="{1C5074E8-DBA1-4838-A899-7EFE87FF9863}" dt="2019-06-18T09:28:31.960" v="50"/>
          <ac:picMkLst>
            <pc:docMk/>
            <pc:sldMk cId="2298020807" sldId="274"/>
            <ac:picMk id="10" creationId="{D87E4BD2-9F17-48BC-BD03-A833850BFCBD}"/>
          </ac:picMkLst>
        </pc:picChg>
        <pc:picChg chg="add del mod">
          <ac:chgData name="김 신건" userId="f439603656bd31d3" providerId="LiveId" clId="{1C5074E8-DBA1-4838-A899-7EFE87FF9863}" dt="2019-06-18T09:53:40.601" v="298"/>
          <ac:picMkLst>
            <pc:docMk/>
            <pc:sldMk cId="2298020807" sldId="274"/>
            <ac:picMk id="11" creationId="{619FC91E-454D-4C0C-BBAE-7796E24856EB}"/>
          </ac:picMkLst>
        </pc:picChg>
        <pc:picChg chg="add del mod">
          <ac:chgData name="김 신건" userId="f439603656bd31d3" providerId="LiveId" clId="{1C5074E8-DBA1-4838-A899-7EFE87FF9863}" dt="2019-06-18T09:29:03.751" v="65"/>
          <ac:picMkLst>
            <pc:docMk/>
            <pc:sldMk cId="2298020807" sldId="274"/>
            <ac:picMk id="12" creationId="{CE45332B-C8CE-4622-8465-4B9830D610A6}"/>
          </ac:picMkLst>
        </pc:picChg>
        <pc:picChg chg="add del">
          <ac:chgData name="김 신건" userId="f439603656bd31d3" providerId="LiveId" clId="{1C5074E8-DBA1-4838-A899-7EFE87FF9863}" dt="2019-06-18T09:27:35.065" v="32" actId="478"/>
          <ac:picMkLst>
            <pc:docMk/>
            <pc:sldMk cId="2298020807" sldId="274"/>
            <ac:picMk id="24" creationId="{F5B2EC32-3491-4F60-A001-CACB1287C7CD}"/>
          </ac:picMkLst>
        </pc:picChg>
        <pc:cxnChg chg="add mod">
          <ac:chgData name="김 신건" userId="f439603656bd31d3" providerId="LiveId" clId="{1C5074E8-DBA1-4838-A899-7EFE87FF9863}" dt="2019-06-18T09:32:42.797" v="112" actId="14100"/>
          <ac:cxnSpMkLst>
            <pc:docMk/>
            <pc:sldMk cId="2298020807" sldId="274"/>
            <ac:cxnSpMk id="14" creationId="{01ED86D0-9988-4583-8D2C-14EA50B03DD9}"/>
          </ac:cxnSpMkLst>
        </pc:cxnChg>
      </pc:sldChg>
      <pc:sldChg chg="addSp delSp modSp add del">
        <pc:chgData name="김 신건" userId="f439603656bd31d3" providerId="LiveId" clId="{1C5074E8-DBA1-4838-A899-7EFE87FF9863}" dt="2019-06-18T11:59:52.509" v="314" actId="2696"/>
        <pc:sldMkLst>
          <pc:docMk/>
          <pc:sldMk cId="2382708666" sldId="275"/>
        </pc:sldMkLst>
        <pc:picChg chg="add del">
          <ac:chgData name="김 신건" userId="f439603656bd31d3" providerId="LiveId" clId="{1C5074E8-DBA1-4838-A899-7EFE87FF9863}" dt="2019-06-18T09:54:45.988" v="307"/>
          <ac:picMkLst>
            <pc:docMk/>
            <pc:sldMk cId="2382708666" sldId="275"/>
            <ac:picMk id="9" creationId="{805DD0AE-49FA-46E2-B77A-F53FD57D2750}"/>
          </ac:picMkLst>
        </pc:picChg>
        <pc:picChg chg="add del mod">
          <ac:chgData name="김 신건" userId="f439603656bd31d3" providerId="LiveId" clId="{1C5074E8-DBA1-4838-A899-7EFE87FF9863}" dt="2019-06-18T09:29:26.330" v="77"/>
          <ac:picMkLst>
            <pc:docMk/>
            <pc:sldMk cId="2382708666" sldId="275"/>
            <ac:picMk id="10" creationId="{9FBE42CE-88BA-45DE-BFCA-4DB6E387C31B}"/>
          </ac:picMkLst>
        </pc:picChg>
      </pc:sldChg>
      <pc:sldChg chg="add del">
        <pc:chgData name="김 신건" userId="f439603656bd31d3" providerId="LiveId" clId="{1C5074E8-DBA1-4838-A899-7EFE87FF9863}" dt="2019-06-18T09:27:34.011" v="31"/>
        <pc:sldMkLst>
          <pc:docMk/>
          <pc:sldMk cId="4124602179" sldId="275"/>
        </pc:sldMkLst>
      </pc:sldChg>
      <pc:sldChg chg="addSp delSp modSp add del">
        <pc:chgData name="김 신건" userId="f439603656bd31d3" providerId="LiveId" clId="{1C5074E8-DBA1-4838-A899-7EFE87FF9863}" dt="2019-06-18T11:59:52.550" v="315" actId="2696"/>
        <pc:sldMkLst>
          <pc:docMk/>
          <pc:sldMk cId="1059167593" sldId="276"/>
        </pc:sldMkLst>
        <pc:picChg chg="add del">
          <ac:chgData name="김 신건" userId="f439603656bd31d3" providerId="LiveId" clId="{1C5074E8-DBA1-4838-A899-7EFE87FF9863}" dt="2019-06-18T09:29:18.312" v="72"/>
          <ac:picMkLst>
            <pc:docMk/>
            <pc:sldMk cId="1059167593" sldId="276"/>
            <ac:picMk id="9" creationId="{CA8A5FD6-94C5-4119-9360-7DCC764BB35E}"/>
          </ac:picMkLst>
        </pc:picChg>
        <pc:picChg chg="add">
          <ac:chgData name="김 신건" userId="f439603656bd31d3" providerId="LiveId" clId="{1C5074E8-DBA1-4838-A899-7EFE87FF9863}" dt="2019-06-18T09:29:27.768" v="78"/>
          <ac:picMkLst>
            <pc:docMk/>
            <pc:sldMk cId="1059167593" sldId="276"/>
            <ac:picMk id="10" creationId="{BEEBE2F0-1279-43D2-A0E8-8CA23B30C4DE}"/>
          </ac:picMkLst>
        </pc:picChg>
        <pc:picChg chg="add del mod">
          <ac:chgData name="김 신건" userId="f439603656bd31d3" providerId="LiveId" clId="{1C5074E8-DBA1-4838-A899-7EFE87FF9863}" dt="2019-06-18T09:29:48.616" v="83"/>
          <ac:picMkLst>
            <pc:docMk/>
            <pc:sldMk cId="1059167593" sldId="276"/>
            <ac:picMk id="11" creationId="{856E3159-2180-4F82-9D34-DC3F72F36145}"/>
          </ac:picMkLst>
        </pc:picChg>
        <pc:picChg chg="add mod">
          <ac:chgData name="김 신건" userId="f439603656bd31d3" providerId="LiveId" clId="{1C5074E8-DBA1-4838-A899-7EFE87FF9863}" dt="2019-06-18T09:30:14.595" v="92" actId="1076"/>
          <ac:picMkLst>
            <pc:docMk/>
            <pc:sldMk cId="1059167593" sldId="276"/>
            <ac:picMk id="12" creationId="{502B14D2-4D18-4DBC-861F-E0B21E3C8C93}"/>
          </ac:picMkLst>
        </pc:picChg>
      </pc:sldChg>
      <pc:sldChg chg="add del">
        <pc:chgData name="김 신건" userId="f439603656bd31d3" providerId="LiveId" clId="{1C5074E8-DBA1-4838-A899-7EFE87FF9863}" dt="2019-06-18T09:27:33.697" v="30"/>
        <pc:sldMkLst>
          <pc:docMk/>
          <pc:sldMk cId="2320159023" sldId="276"/>
        </pc:sldMkLst>
      </pc:sldChg>
      <pc:sldChg chg="addSp delSp modSp add ord">
        <pc:chgData name="김 신건" userId="f439603656bd31d3" providerId="LiveId" clId="{1C5074E8-DBA1-4838-A899-7EFE87FF9863}" dt="2019-06-18T09:52:41.019" v="295" actId="478"/>
        <pc:sldMkLst>
          <pc:docMk/>
          <pc:sldMk cId="1802960135" sldId="277"/>
        </pc:sldMkLst>
        <pc:spChg chg="add mod">
          <ac:chgData name="김 신건" userId="f439603656bd31d3" providerId="LiveId" clId="{1C5074E8-DBA1-4838-A899-7EFE87FF9863}" dt="2019-06-18T09:47:09.808" v="204"/>
          <ac:spMkLst>
            <pc:docMk/>
            <pc:sldMk cId="1802960135" sldId="277"/>
            <ac:spMk id="2" creationId="{73D13D41-4E38-45D8-ACB4-DE2862E23F19}"/>
          </ac:spMkLst>
        </pc:spChg>
        <pc:spChg chg="del mod">
          <ac:chgData name="김 신건" userId="f439603656bd31d3" providerId="LiveId" clId="{1C5074E8-DBA1-4838-A899-7EFE87FF9863}" dt="2019-06-18T09:45:42.976" v="158" actId="478"/>
          <ac:spMkLst>
            <pc:docMk/>
            <pc:sldMk cId="1802960135" sldId="277"/>
            <ac:spMk id="6" creationId="{38FCB758-E216-4B74-97E7-89088DDE225F}"/>
          </ac:spMkLst>
        </pc:spChg>
        <pc:spChg chg="add del mod">
          <ac:chgData name="김 신건" userId="f439603656bd31d3" providerId="LiveId" clId="{1C5074E8-DBA1-4838-A899-7EFE87FF9863}" dt="2019-06-18T09:46:41.934" v="203" actId="478"/>
          <ac:spMkLst>
            <pc:docMk/>
            <pc:sldMk cId="1802960135" sldId="277"/>
            <ac:spMk id="7" creationId="{B603EAE8-9B64-4F42-9C97-814362DDC600}"/>
          </ac:spMkLst>
        </pc:spChg>
        <pc:spChg chg="add mod">
          <ac:chgData name="김 신건" userId="f439603656bd31d3" providerId="LiveId" clId="{1C5074E8-DBA1-4838-A899-7EFE87FF9863}" dt="2019-06-18T09:48:32.875" v="288" actId="1076"/>
          <ac:spMkLst>
            <pc:docMk/>
            <pc:sldMk cId="1802960135" sldId="277"/>
            <ac:spMk id="12" creationId="{E319BEED-0624-44A0-BF5F-2E901D77BDCC}"/>
          </ac:spMkLst>
        </pc:spChg>
        <pc:spChg chg="add del mod">
          <ac:chgData name="김 신건" userId="f439603656bd31d3" providerId="LiveId" clId="{1C5074E8-DBA1-4838-A899-7EFE87FF9863}" dt="2019-06-18T09:32:05.846" v="107" actId="478"/>
          <ac:spMkLst>
            <pc:docMk/>
            <pc:sldMk cId="1802960135" sldId="277"/>
            <ac:spMk id="14" creationId="{E2879B1F-469D-414F-94E3-FFE5EA9314AD}"/>
          </ac:spMkLst>
        </pc:spChg>
        <pc:spChg chg="add ord">
          <ac:chgData name="김 신건" userId="f439603656bd31d3" providerId="LiveId" clId="{1C5074E8-DBA1-4838-A899-7EFE87FF9863}" dt="2019-06-18T09:46:02.209" v="160" actId="167"/>
          <ac:spMkLst>
            <pc:docMk/>
            <pc:sldMk cId="1802960135" sldId="277"/>
            <ac:spMk id="15" creationId="{AEDD3871-CDC6-4F39-9BA8-2022ECE00BC2}"/>
          </ac:spMkLst>
        </pc:spChg>
        <pc:spChg chg="add">
          <ac:chgData name="김 신건" userId="f439603656bd31d3" providerId="LiveId" clId="{1C5074E8-DBA1-4838-A899-7EFE87FF9863}" dt="2019-06-18T09:46:37.919" v="202"/>
          <ac:spMkLst>
            <pc:docMk/>
            <pc:sldMk cId="1802960135" sldId="277"/>
            <ac:spMk id="16" creationId="{F0C6981B-DD02-40FB-B57F-7E1425B01107}"/>
          </ac:spMkLst>
        </pc:spChg>
        <pc:graphicFrameChg chg="add del mod modGraphic">
          <ac:chgData name="김 신건" userId="f439603656bd31d3" providerId="LiveId" clId="{1C5074E8-DBA1-4838-A899-7EFE87FF9863}" dt="2019-06-18T09:52:41.019" v="295" actId="478"/>
          <ac:graphicFrameMkLst>
            <pc:docMk/>
            <pc:sldMk cId="1802960135" sldId="277"/>
            <ac:graphicFrameMk id="13" creationId="{EC118718-0B6F-41A5-B45C-10C39DB75155}"/>
          </ac:graphicFrameMkLst>
        </pc:graphicFrameChg>
        <pc:picChg chg="del">
          <ac:chgData name="김 신건" userId="f439603656bd31d3" providerId="LiveId" clId="{1C5074E8-DBA1-4838-A899-7EFE87FF9863}" dt="2019-06-18T09:45:40.936" v="157" actId="478"/>
          <ac:picMkLst>
            <pc:docMk/>
            <pc:sldMk cId="1802960135" sldId="277"/>
            <ac:picMk id="5" creationId="{EE4F85C0-A9EE-4CE4-9119-121E4A6FDA1B}"/>
          </ac:picMkLst>
        </pc:picChg>
        <pc:picChg chg="add mod">
          <ac:chgData name="김 신건" userId="f439603656bd31d3" providerId="LiveId" clId="{1C5074E8-DBA1-4838-A899-7EFE87FF9863}" dt="2019-06-18T09:31:14.680" v="99" actId="1076"/>
          <ac:picMkLst>
            <pc:docMk/>
            <pc:sldMk cId="1802960135" sldId="277"/>
            <ac:picMk id="9" creationId="{93CB6279-287E-4222-80DA-3B766315E513}"/>
          </ac:picMkLst>
        </pc:picChg>
        <pc:picChg chg="add del mod">
          <ac:chgData name="김 신건" userId="f439603656bd31d3" providerId="LiveId" clId="{1C5074E8-DBA1-4838-A899-7EFE87FF9863}" dt="2019-06-18T09:28:39.423" v="54"/>
          <ac:picMkLst>
            <pc:docMk/>
            <pc:sldMk cId="1802960135" sldId="277"/>
            <ac:picMk id="10" creationId="{DCE0C616-1C87-45D6-887B-FE3B898A97E1}"/>
          </ac:picMkLst>
        </pc:picChg>
        <pc:picChg chg="del">
          <ac:chgData name="김 신건" userId="f439603656bd31d3" providerId="LiveId" clId="{1C5074E8-DBA1-4838-A899-7EFE87FF9863}" dt="2019-06-18T09:46:12.361" v="161" actId="478"/>
          <ac:picMkLst>
            <pc:docMk/>
            <pc:sldMk cId="1802960135" sldId="277"/>
            <ac:picMk id="27" creationId="{E3E019EC-C6DF-4FB5-8BFF-117C954EF56A}"/>
          </ac:picMkLst>
        </pc:picChg>
        <pc:picChg chg="del">
          <ac:chgData name="김 신건" userId="f439603656bd31d3" providerId="LiveId" clId="{1C5074E8-DBA1-4838-A899-7EFE87FF9863}" dt="2019-06-18T09:46:12.361" v="161" actId="478"/>
          <ac:picMkLst>
            <pc:docMk/>
            <pc:sldMk cId="1802960135" sldId="277"/>
            <ac:picMk id="28" creationId="{205A889B-2E6C-4506-B188-64C813D3CC8A}"/>
          </ac:picMkLst>
        </pc:picChg>
        <pc:picChg chg="del">
          <ac:chgData name="김 신건" userId="f439603656bd31d3" providerId="LiveId" clId="{1C5074E8-DBA1-4838-A899-7EFE87FF9863}" dt="2019-06-18T09:46:12.361" v="161" actId="478"/>
          <ac:picMkLst>
            <pc:docMk/>
            <pc:sldMk cId="1802960135" sldId="277"/>
            <ac:picMk id="29" creationId="{2F40E963-2403-465B-A016-182119A02A8E}"/>
          </ac:picMkLst>
        </pc:picChg>
        <pc:cxnChg chg="add mod">
          <ac:chgData name="김 신건" userId="f439603656bd31d3" providerId="LiveId" clId="{1C5074E8-DBA1-4838-A899-7EFE87FF9863}" dt="2019-06-18T09:47:25.428" v="206" actId="14100"/>
          <ac:cxnSpMkLst>
            <pc:docMk/>
            <pc:sldMk cId="1802960135" sldId="277"/>
            <ac:cxnSpMk id="4" creationId="{66B8A5FD-9125-4FD9-81B0-398628AE283B}"/>
          </ac:cxnSpMkLst>
        </pc:cxnChg>
      </pc:sldChg>
      <pc:sldChg chg="addSp delSp modSp add del ord">
        <pc:chgData name="김 신건" userId="f439603656bd31d3" providerId="LiveId" clId="{1C5074E8-DBA1-4838-A899-7EFE87FF9863}" dt="2019-06-18T11:59:52.619" v="317" actId="2696"/>
        <pc:sldMkLst>
          <pc:docMk/>
          <pc:sldMk cId="377857923" sldId="278"/>
        </pc:sldMkLst>
        <pc:picChg chg="add del">
          <ac:chgData name="김 신건" userId="f439603656bd31d3" providerId="LiveId" clId="{1C5074E8-DBA1-4838-A899-7EFE87FF9863}" dt="2019-06-18T09:30:10.202" v="90"/>
          <ac:picMkLst>
            <pc:docMk/>
            <pc:sldMk cId="377857923" sldId="278"/>
            <ac:picMk id="9" creationId="{E96ECDED-47D3-4F54-B611-E0236ADA6C79}"/>
          </ac:picMkLst>
        </pc:picChg>
        <pc:picChg chg="add del mod">
          <ac:chgData name="김 신건" userId="f439603656bd31d3" providerId="LiveId" clId="{1C5074E8-DBA1-4838-A899-7EFE87FF9863}" dt="2019-06-18T09:30:03.907" v="88"/>
          <ac:picMkLst>
            <pc:docMk/>
            <pc:sldMk cId="377857923" sldId="278"/>
            <ac:picMk id="10" creationId="{B726573F-FB0B-45DA-9924-E7B1BFA8C5B1}"/>
          </ac:picMkLst>
        </pc:picChg>
      </pc:sldChg>
      <pc:sldChg chg="addSp add del">
        <pc:chgData name="김 신건" userId="f439603656bd31d3" providerId="LiveId" clId="{1C5074E8-DBA1-4838-A899-7EFE87FF9863}" dt="2019-06-18T11:59:52.586" v="316" actId="2696"/>
        <pc:sldMkLst>
          <pc:docMk/>
          <pc:sldMk cId="2031399275" sldId="279"/>
        </pc:sldMkLst>
        <pc:picChg chg="add">
          <ac:chgData name="김 신건" userId="f439603656bd31d3" providerId="LiveId" clId="{1C5074E8-DBA1-4838-A899-7EFE87FF9863}" dt="2019-06-18T09:30:04.969" v="89"/>
          <ac:picMkLst>
            <pc:docMk/>
            <pc:sldMk cId="2031399275" sldId="279"/>
            <ac:picMk id="9" creationId="{E20C94D8-82DC-42A5-AF92-D3D93249D467}"/>
          </ac:picMkLst>
        </pc:picChg>
      </pc:sldChg>
      <pc:sldChg chg="add del">
        <pc:chgData name="김 신건" userId="f439603656bd31d3" providerId="LiveId" clId="{1C5074E8-DBA1-4838-A899-7EFE87FF9863}" dt="2019-06-18T11:59:55.521" v="318" actId="2696"/>
        <pc:sldMkLst>
          <pc:docMk/>
          <pc:sldMk cId="4065529514" sldId="280"/>
        </pc:sldMkLst>
      </pc:sldChg>
      <pc:sldChg chg="add del">
        <pc:chgData name="김 신건" userId="f439603656bd31d3" providerId="LiveId" clId="{1C5074E8-DBA1-4838-A899-7EFE87FF9863}" dt="2019-06-18T11:59:55.577" v="319" actId="2696"/>
        <pc:sldMkLst>
          <pc:docMk/>
          <pc:sldMk cId="2607030037" sldId="281"/>
        </pc:sldMkLst>
      </pc:sldChg>
      <pc:sldChg chg="addSp delSp modSp add">
        <pc:chgData name="김 신건" userId="f439603656bd31d3" providerId="LiveId" clId="{1C5074E8-DBA1-4838-A899-7EFE87FF9863}" dt="2019-06-18T09:54:38.916" v="306" actId="14100"/>
        <pc:sldMkLst>
          <pc:docMk/>
          <pc:sldMk cId="4273586309" sldId="282"/>
        </pc:sldMkLst>
        <pc:spChg chg="mod">
          <ac:chgData name="김 신건" userId="f439603656bd31d3" providerId="LiveId" clId="{1C5074E8-DBA1-4838-A899-7EFE87FF9863}" dt="2019-06-18T09:54:38.916" v="306" actId="14100"/>
          <ac:spMkLst>
            <pc:docMk/>
            <pc:sldMk cId="4273586309" sldId="282"/>
            <ac:spMk id="2" creationId="{73D13D41-4E38-45D8-ACB4-DE2862E23F19}"/>
          </ac:spMkLst>
        </pc:spChg>
        <pc:picChg chg="del">
          <ac:chgData name="김 신건" userId="f439603656bd31d3" providerId="LiveId" clId="{1C5074E8-DBA1-4838-A899-7EFE87FF9863}" dt="2019-06-18T09:53:45.228" v="299" actId="478"/>
          <ac:picMkLst>
            <pc:docMk/>
            <pc:sldMk cId="4273586309" sldId="282"/>
            <ac:picMk id="9" creationId="{93CB6279-287E-4222-80DA-3B766315E513}"/>
          </ac:picMkLst>
        </pc:picChg>
        <pc:picChg chg="add ord">
          <ac:chgData name="김 신건" userId="f439603656bd31d3" providerId="LiveId" clId="{1C5074E8-DBA1-4838-A899-7EFE87FF9863}" dt="2019-06-18T09:54:20.910" v="304" actId="171"/>
          <ac:picMkLst>
            <pc:docMk/>
            <pc:sldMk cId="4273586309" sldId="282"/>
            <ac:picMk id="10" creationId="{F80028F2-8C92-4759-B499-1FC0EC130657}"/>
          </ac:picMkLst>
        </pc:picChg>
      </pc:sldChg>
      <pc:sldChg chg="addSp delSp modSp add">
        <pc:chgData name="김 신건" userId="f439603656bd31d3" providerId="LiveId" clId="{1C5074E8-DBA1-4838-A899-7EFE87FF9863}" dt="2019-06-18T09:55:14.630" v="313" actId="167"/>
        <pc:sldMkLst>
          <pc:docMk/>
          <pc:sldMk cId="2253594695" sldId="283"/>
        </pc:sldMkLst>
        <pc:spChg chg="ord">
          <ac:chgData name="김 신건" userId="f439603656bd31d3" providerId="LiveId" clId="{1C5074E8-DBA1-4838-A899-7EFE87FF9863}" dt="2019-06-18T09:55:14.630" v="313" actId="167"/>
          <ac:spMkLst>
            <pc:docMk/>
            <pc:sldMk cId="2253594695" sldId="283"/>
            <ac:spMk id="15" creationId="{AEDD3871-CDC6-4F39-9BA8-2022ECE00BC2}"/>
          </ac:spMkLst>
        </pc:spChg>
        <pc:picChg chg="del">
          <ac:chgData name="김 신건" userId="f439603656bd31d3" providerId="LiveId" clId="{1C5074E8-DBA1-4838-A899-7EFE87FF9863}" dt="2019-06-18T09:54:51.743" v="308" actId="478"/>
          <ac:picMkLst>
            <pc:docMk/>
            <pc:sldMk cId="2253594695" sldId="283"/>
            <ac:picMk id="9" creationId="{93CB6279-287E-4222-80DA-3B766315E513}"/>
          </ac:picMkLst>
        </pc:picChg>
        <pc:picChg chg="add del">
          <ac:chgData name="김 신건" userId="f439603656bd31d3" providerId="LiveId" clId="{1C5074E8-DBA1-4838-A899-7EFE87FF9863}" dt="2019-06-18T09:55:04.083" v="310"/>
          <ac:picMkLst>
            <pc:docMk/>
            <pc:sldMk cId="2253594695" sldId="283"/>
            <ac:picMk id="10" creationId="{2F2B881A-71EE-482C-BA98-C8CB7D8B49F7}"/>
          </ac:picMkLst>
        </pc:picChg>
        <pc:picChg chg="add ord">
          <ac:chgData name="김 신건" userId="f439603656bd31d3" providerId="LiveId" clId="{1C5074E8-DBA1-4838-A899-7EFE87FF9863}" dt="2019-06-18T09:55:10.389" v="312" actId="167"/>
          <ac:picMkLst>
            <pc:docMk/>
            <pc:sldMk cId="2253594695" sldId="283"/>
            <ac:picMk id="11" creationId="{3311EF77-5168-4D22-B567-3720F19C8A2E}"/>
          </ac:picMkLst>
        </pc:picChg>
      </pc:sldChg>
      <pc:sldChg chg="addSp delSp modSp">
        <pc:chgData name="김 신건" userId="f439603656bd31d3" providerId="LiveId" clId="{1C5074E8-DBA1-4838-A899-7EFE87FF9863}" dt="2019-06-18T12:28:51.391" v="442" actId="14100"/>
        <pc:sldMkLst>
          <pc:docMk/>
          <pc:sldMk cId="3671632351" sldId="285"/>
        </pc:sldMkLst>
        <pc:spChg chg="mod">
          <ac:chgData name="김 신건" userId="f439603656bd31d3" providerId="LiveId" clId="{1C5074E8-DBA1-4838-A899-7EFE87FF9863}" dt="2019-06-18T12:28:51.391" v="442" actId="14100"/>
          <ac:spMkLst>
            <pc:docMk/>
            <pc:sldMk cId="3671632351" sldId="285"/>
            <ac:spMk id="9" creationId="{DBB71C89-2427-5848-B17F-D41EE71A90E5}"/>
          </ac:spMkLst>
        </pc:spChg>
        <pc:picChg chg="add mod ord modCrop">
          <ac:chgData name="김 신건" userId="f439603656bd31d3" providerId="LiveId" clId="{1C5074E8-DBA1-4838-A899-7EFE87FF9863}" dt="2019-06-18T12:28:41.477" v="441" actId="1076"/>
          <ac:picMkLst>
            <pc:docMk/>
            <pc:sldMk cId="3671632351" sldId="285"/>
            <ac:picMk id="2" creationId="{8D06AF79-7D0B-4D2B-A126-B1194215455B}"/>
          </ac:picMkLst>
        </pc:picChg>
        <pc:picChg chg="del">
          <ac:chgData name="김 신건" userId="f439603656bd31d3" providerId="LiveId" clId="{1C5074E8-DBA1-4838-A899-7EFE87FF9863}" dt="2019-06-18T12:28:28.634" v="436" actId="478"/>
          <ac:picMkLst>
            <pc:docMk/>
            <pc:sldMk cId="3671632351" sldId="285"/>
            <ac:picMk id="12" creationId="{B21FE520-4725-6845-9D46-036D6B022632}"/>
          </ac:picMkLst>
        </pc:picChg>
      </pc:sldChg>
      <pc:sldChg chg="addSp delSp modSp add del modAnim">
        <pc:chgData name="김 신건" userId="f439603656bd31d3" providerId="LiveId" clId="{1C5074E8-DBA1-4838-A899-7EFE87FF9863}" dt="2019-06-18T13:00:21.757" v="464" actId="2696"/>
        <pc:sldMkLst>
          <pc:docMk/>
          <pc:sldMk cId="2506013368" sldId="286"/>
        </pc:sldMkLst>
        <pc:spChg chg="del">
          <ac:chgData name="김 신건" userId="f439603656bd31d3" providerId="LiveId" clId="{1C5074E8-DBA1-4838-A899-7EFE87FF9863}" dt="2019-06-18T12:59:43.096" v="451" actId="478"/>
          <ac:spMkLst>
            <pc:docMk/>
            <pc:sldMk cId="2506013368" sldId="286"/>
            <ac:spMk id="2" creationId="{6A94FD48-451B-452A-ADDA-FA5FCCB19660}"/>
          </ac:spMkLst>
        </pc:spChg>
        <pc:spChg chg="del">
          <ac:chgData name="김 신건" userId="f439603656bd31d3" providerId="LiveId" clId="{1C5074E8-DBA1-4838-A899-7EFE87FF9863}" dt="2019-06-18T12:59:38.911" v="449"/>
          <ac:spMkLst>
            <pc:docMk/>
            <pc:sldMk cId="2506013368" sldId="286"/>
            <ac:spMk id="3" creationId="{755F325F-D116-4FF7-8E8F-4D3A1F1877A0}"/>
          </ac:spMkLst>
        </pc:spChg>
        <pc:spChg chg="add mod">
          <ac:chgData name="김 신건" userId="f439603656bd31d3" providerId="LiveId" clId="{1C5074E8-DBA1-4838-A899-7EFE87FF9863}" dt="2019-06-18T13:00:18.229" v="462"/>
          <ac:spMkLst>
            <pc:docMk/>
            <pc:sldMk cId="2506013368" sldId="286"/>
            <ac:spMk id="5" creationId="{0B859211-3198-4105-BE15-BC29E862CE4B}"/>
          </ac:spMkLst>
        </pc:spChg>
        <pc:picChg chg="add del mod">
          <ac:chgData name="김 신건" userId="f439603656bd31d3" providerId="LiveId" clId="{1C5074E8-DBA1-4838-A899-7EFE87FF9863}" dt="2019-06-18T13:00:18.229" v="462"/>
          <ac:picMkLst>
            <pc:docMk/>
            <pc:sldMk cId="2506013368" sldId="286"/>
            <ac:picMk id="4" creationId="{21DAD8A3-1AD1-4DEB-A2FE-D18DB44485F4}"/>
          </ac:picMkLst>
        </pc:picChg>
      </pc:sldChg>
      <pc:sldChg chg="addSp delSp add modAnim">
        <pc:chgData name="김 신건" userId="f439603656bd31d3" providerId="LiveId" clId="{1C5074E8-DBA1-4838-A899-7EFE87FF9863}" dt="2019-06-18T13:44:57.951" v="478"/>
        <pc:sldMkLst>
          <pc:docMk/>
          <pc:sldMk cId="3170612329" sldId="287"/>
        </pc:sldMkLst>
        <pc:spChg chg="del">
          <ac:chgData name="김 신건" userId="f439603656bd31d3" providerId="LiveId" clId="{1C5074E8-DBA1-4838-A899-7EFE87FF9863}" dt="2019-06-18T13:00:16.048" v="461" actId="478"/>
          <ac:spMkLst>
            <pc:docMk/>
            <pc:sldMk cId="3170612329" sldId="287"/>
            <ac:spMk id="7" creationId="{B603EAE8-9B64-4F42-9C97-814362DDC600}"/>
          </ac:spMkLst>
        </pc:spChg>
        <pc:spChg chg="del">
          <ac:chgData name="김 신건" userId="f439603656bd31d3" providerId="LiveId" clId="{1C5074E8-DBA1-4838-A899-7EFE87FF9863}" dt="2019-06-18T13:00:13.643" v="460" actId="478"/>
          <ac:spMkLst>
            <pc:docMk/>
            <pc:sldMk cId="3170612329" sldId="287"/>
            <ac:spMk id="25" creationId="{CDEE41CF-FE45-469E-A11E-7530843F478E}"/>
          </ac:spMkLst>
        </pc:spChg>
        <pc:spChg chg="del">
          <ac:chgData name="김 신건" userId="f439603656bd31d3" providerId="LiveId" clId="{1C5074E8-DBA1-4838-A899-7EFE87FF9863}" dt="2019-06-18T13:00:13.643" v="460" actId="478"/>
          <ac:spMkLst>
            <pc:docMk/>
            <pc:sldMk cId="3170612329" sldId="287"/>
            <ac:spMk id="26" creationId="{71D19413-ADC3-4CA5-BC38-98B06FE2CEA4}"/>
          </ac:spMkLst>
        </pc:spChg>
        <pc:picChg chg="add">
          <ac:chgData name="김 신건" userId="f439603656bd31d3" providerId="LiveId" clId="{1C5074E8-DBA1-4838-A899-7EFE87FF9863}" dt="2019-06-18T13:00:19.413" v="463"/>
          <ac:picMkLst>
            <pc:docMk/>
            <pc:sldMk cId="3170612329" sldId="287"/>
            <ac:picMk id="14" creationId="{0CCEF8D9-FEEB-4AD8-889B-C428D7E50E54}"/>
          </ac:picMkLst>
        </pc:picChg>
        <pc:picChg chg="del">
          <ac:chgData name="김 신건" userId="f439603656bd31d3" providerId="LiveId" clId="{1C5074E8-DBA1-4838-A899-7EFE87FF9863}" dt="2019-06-18T13:00:13.643" v="460" actId="478"/>
          <ac:picMkLst>
            <pc:docMk/>
            <pc:sldMk cId="3170612329" sldId="287"/>
            <ac:picMk id="20" creationId="{4CEB65F2-82AE-41C2-B6E7-30F5A420B56C}"/>
          </ac:picMkLst>
        </pc:picChg>
        <pc:picChg chg="del">
          <ac:chgData name="김 신건" userId="f439603656bd31d3" providerId="LiveId" clId="{1C5074E8-DBA1-4838-A899-7EFE87FF9863}" dt="2019-06-18T13:00:13.643" v="460" actId="478"/>
          <ac:picMkLst>
            <pc:docMk/>
            <pc:sldMk cId="3170612329" sldId="287"/>
            <ac:picMk id="22" creationId="{607DA76B-205A-47ED-8F09-F641892D4E5C}"/>
          </ac:picMkLst>
        </pc:picChg>
        <pc:picChg chg="del">
          <ac:chgData name="김 신건" userId="f439603656bd31d3" providerId="LiveId" clId="{1C5074E8-DBA1-4838-A899-7EFE87FF9863}" dt="2019-06-18T13:00:16.048" v="461" actId="478"/>
          <ac:picMkLst>
            <pc:docMk/>
            <pc:sldMk cId="3170612329" sldId="287"/>
            <ac:picMk id="24" creationId="{F5B2EC32-3491-4F60-A001-CACB1287C7CD}"/>
          </ac:picMkLst>
        </pc:picChg>
        <pc:picChg chg="del">
          <ac:chgData name="김 신건" userId="f439603656bd31d3" providerId="LiveId" clId="{1C5074E8-DBA1-4838-A899-7EFE87FF9863}" dt="2019-06-18T13:00:16.048" v="461" actId="478"/>
          <ac:picMkLst>
            <pc:docMk/>
            <pc:sldMk cId="3170612329" sldId="287"/>
            <ac:picMk id="27" creationId="{E3E019EC-C6DF-4FB5-8BFF-117C954EF56A}"/>
          </ac:picMkLst>
        </pc:picChg>
        <pc:picChg chg="del">
          <ac:chgData name="김 신건" userId="f439603656bd31d3" providerId="LiveId" clId="{1C5074E8-DBA1-4838-A899-7EFE87FF9863}" dt="2019-06-18T13:00:16.048" v="461" actId="478"/>
          <ac:picMkLst>
            <pc:docMk/>
            <pc:sldMk cId="3170612329" sldId="287"/>
            <ac:picMk id="28" creationId="{205A889B-2E6C-4506-B188-64C813D3CC8A}"/>
          </ac:picMkLst>
        </pc:picChg>
        <pc:picChg chg="del">
          <ac:chgData name="김 신건" userId="f439603656bd31d3" providerId="LiveId" clId="{1C5074E8-DBA1-4838-A899-7EFE87FF9863}" dt="2019-06-18T13:00:16.048" v="461" actId="478"/>
          <ac:picMkLst>
            <pc:docMk/>
            <pc:sldMk cId="3170612329" sldId="287"/>
            <ac:picMk id="29" creationId="{2F40E963-2403-465B-A016-182119A02A8E}"/>
          </ac:picMkLst>
        </pc:picChg>
        <pc:cxnChg chg="del">
          <ac:chgData name="김 신건" userId="f439603656bd31d3" providerId="LiveId" clId="{1C5074E8-DBA1-4838-A899-7EFE87FF9863}" dt="2019-06-18T13:00:13.643" v="460" actId="478"/>
          <ac:cxnSpMkLst>
            <pc:docMk/>
            <pc:sldMk cId="3170612329" sldId="287"/>
            <ac:cxnSpMk id="12" creationId="{BCFA79FB-FA34-4022-B9CC-59D33DE494E9}"/>
          </ac:cxnSpMkLst>
        </pc:cxnChg>
      </pc:sldChg>
    </pc:docChg>
  </pc:docChgLst>
  <pc:docChgLst>
    <pc:chgData name="김 유진" userId="6f508e03d81219f7" providerId="LiveId" clId="{D7805656-314B-934E-A001-2DA93B8BD2AE}"/>
    <pc:docChg chg="undo custSel addSld delSld modSld">
      <pc:chgData name="김 유진" userId="6f508e03d81219f7" providerId="LiveId" clId="{D7805656-314B-934E-A001-2DA93B8BD2AE}" dt="2019-06-18T16:28:34.254" v="1011"/>
      <pc:docMkLst>
        <pc:docMk/>
      </pc:docMkLst>
      <pc:sldChg chg="modSp">
        <pc:chgData name="김 유진" userId="6f508e03d81219f7" providerId="LiveId" clId="{D7805656-314B-934E-A001-2DA93B8BD2AE}" dt="2019-06-18T16:28:34.254" v="1011"/>
        <pc:sldMkLst>
          <pc:docMk/>
          <pc:sldMk cId="3459511908" sldId="260"/>
        </pc:sldMkLst>
        <pc:spChg chg="mod">
          <ac:chgData name="김 유진" userId="6f508e03d81219f7" providerId="LiveId" clId="{D7805656-314B-934E-A001-2DA93B8BD2AE}" dt="2019-06-18T16:28:34.254" v="1011"/>
          <ac:spMkLst>
            <pc:docMk/>
            <pc:sldMk cId="3459511908" sldId="260"/>
            <ac:spMk id="32" creationId="{CAAB5A0C-207F-4748-9CED-9D289CAC9EB0}"/>
          </ac:spMkLst>
        </pc:spChg>
      </pc:sldChg>
      <pc:sldChg chg="add del">
        <pc:chgData name="김 유진" userId="6f508e03d81219f7" providerId="LiveId" clId="{D7805656-314B-934E-A001-2DA93B8BD2AE}" dt="2019-06-18T11:44:12.817" v="251" actId="2696"/>
        <pc:sldMkLst>
          <pc:docMk/>
          <pc:sldMk cId="1558514569" sldId="261"/>
        </pc:sldMkLst>
      </pc:sldChg>
      <pc:sldChg chg="addSp modSp">
        <pc:chgData name="김 유진" userId="6f508e03d81219f7" providerId="LiveId" clId="{D7805656-314B-934E-A001-2DA93B8BD2AE}" dt="2019-06-18T11:58:25.085" v="929" actId="20577"/>
        <pc:sldMkLst>
          <pc:docMk/>
          <pc:sldMk cId="1547595393" sldId="262"/>
        </pc:sldMkLst>
        <pc:spChg chg="mod">
          <ac:chgData name="김 유진" userId="6f508e03d81219f7" providerId="LiveId" clId="{D7805656-314B-934E-A001-2DA93B8BD2AE}" dt="2019-06-18T11:46:07.607" v="439" actId="20577"/>
          <ac:spMkLst>
            <pc:docMk/>
            <pc:sldMk cId="1547595393" sldId="262"/>
            <ac:spMk id="29" creationId="{31D641FF-7BB3-49AA-907A-923AC4A54D55}"/>
          </ac:spMkLst>
        </pc:spChg>
        <pc:spChg chg="mod">
          <ac:chgData name="김 유진" userId="6f508e03d81219f7" providerId="LiveId" clId="{D7805656-314B-934E-A001-2DA93B8BD2AE}" dt="2019-06-18T11:58:25.085" v="929" actId="20577"/>
          <ac:spMkLst>
            <pc:docMk/>
            <pc:sldMk cId="1547595393" sldId="262"/>
            <ac:spMk id="30" creationId="{E6AD73F5-913E-47E8-8B9F-EB5E9608A6DE}"/>
          </ac:spMkLst>
        </pc:spChg>
        <pc:spChg chg="mod">
          <ac:chgData name="김 유진" userId="6f508e03d81219f7" providerId="LiveId" clId="{D7805656-314B-934E-A001-2DA93B8BD2AE}" dt="2019-06-18T11:58:01.330" v="926"/>
          <ac:spMkLst>
            <pc:docMk/>
            <pc:sldMk cId="1547595393" sldId="262"/>
            <ac:spMk id="31" creationId="{4BD73BA9-C379-4674-ABE0-57563C00BB9B}"/>
          </ac:spMkLst>
        </pc:spChg>
        <pc:spChg chg="add mod">
          <ac:chgData name="김 유진" userId="6f508e03d81219f7" providerId="LiveId" clId="{D7805656-314B-934E-A001-2DA93B8BD2AE}" dt="2019-06-18T11:44:03.661" v="249" actId="571"/>
          <ac:spMkLst>
            <pc:docMk/>
            <pc:sldMk cId="1547595393" sldId="262"/>
            <ac:spMk id="32" creationId="{F9C6847F-0C9C-A34B-94E2-729F9B4D70A9}"/>
          </ac:spMkLst>
        </pc:spChg>
        <pc:spChg chg="add mod">
          <ac:chgData name="김 유진" userId="6f508e03d81219f7" providerId="LiveId" clId="{D7805656-314B-934E-A001-2DA93B8BD2AE}" dt="2019-06-18T11:58:11.313" v="927"/>
          <ac:spMkLst>
            <pc:docMk/>
            <pc:sldMk cId="1547595393" sldId="262"/>
            <ac:spMk id="33" creationId="{350B0CD5-8190-514A-934B-FC9E343AC259}"/>
          </ac:spMkLst>
        </pc:spChg>
        <pc:picChg chg="mod">
          <ac:chgData name="김 유진" userId="6f508e03d81219f7" providerId="LiveId" clId="{D7805656-314B-934E-A001-2DA93B8BD2AE}" dt="2019-06-18T11:46:34.264" v="464" actId="1038"/>
          <ac:picMkLst>
            <pc:docMk/>
            <pc:sldMk cId="1547595393" sldId="262"/>
            <ac:picMk id="20" creationId="{4CEB65F2-82AE-41C2-B6E7-30F5A420B56C}"/>
          </ac:picMkLst>
        </pc:picChg>
        <pc:picChg chg="mod">
          <ac:chgData name="김 유진" userId="6f508e03d81219f7" providerId="LiveId" clId="{D7805656-314B-934E-A001-2DA93B8BD2AE}" dt="2019-06-18T11:46:34.264" v="464" actId="1038"/>
          <ac:picMkLst>
            <pc:docMk/>
            <pc:sldMk cId="1547595393" sldId="262"/>
            <ac:picMk id="22" creationId="{607DA76B-205A-47ED-8F09-F641892D4E5C}"/>
          </ac:picMkLst>
        </pc:picChg>
      </pc:sldChg>
      <pc:sldChg chg="modSp">
        <pc:chgData name="김 유진" userId="6f508e03d81219f7" providerId="LiveId" clId="{D7805656-314B-934E-A001-2DA93B8BD2AE}" dt="2019-06-18T11:52:08.958" v="789" actId="20577"/>
        <pc:sldMkLst>
          <pc:docMk/>
          <pc:sldMk cId="2628884439" sldId="264"/>
        </pc:sldMkLst>
        <pc:spChg chg="mod">
          <ac:chgData name="김 유진" userId="6f508e03d81219f7" providerId="LiveId" clId="{D7805656-314B-934E-A001-2DA93B8BD2AE}" dt="2019-06-18T11:52:08.958" v="789" actId="20577"/>
          <ac:spMkLst>
            <pc:docMk/>
            <pc:sldMk cId="2628884439" sldId="264"/>
            <ac:spMk id="30" creationId="{71A3BAA4-83AE-4842-B25B-879B5A7D4F6F}"/>
          </ac:spMkLst>
        </pc:spChg>
        <pc:spChg chg="mod">
          <ac:chgData name="김 유진" userId="6f508e03d81219f7" providerId="LiveId" clId="{D7805656-314B-934E-A001-2DA93B8BD2AE}" dt="2019-06-18T11:51:18.611" v="735"/>
          <ac:spMkLst>
            <pc:docMk/>
            <pc:sldMk cId="2628884439" sldId="264"/>
            <ac:spMk id="31" creationId="{AA3FB1C6-F329-4556-9989-14656E50E8E1}"/>
          </ac:spMkLst>
        </pc:spChg>
        <pc:spChg chg="mod">
          <ac:chgData name="김 유진" userId="6f508e03d81219f7" providerId="LiveId" clId="{D7805656-314B-934E-A001-2DA93B8BD2AE}" dt="2019-06-18T11:50:27.570" v="733" actId="20577"/>
          <ac:spMkLst>
            <pc:docMk/>
            <pc:sldMk cId="2628884439" sldId="264"/>
            <ac:spMk id="32" creationId="{6A7FEADC-4C0A-4FEB-86BE-43F179EF1AA6}"/>
          </ac:spMkLst>
        </pc:spChg>
      </pc:sldChg>
      <pc:sldChg chg="addSp delSp modSp">
        <pc:chgData name="김 유진" userId="6f508e03d81219f7" providerId="LiveId" clId="{D7805656-314B-934E-A001-2DA93B8BD2AE}" dt="2019-06-18T11:54:51.500" v="908"/>
        <pc:sldMkLst>
          <pc:docMk/>
          <pc:sldMk cId="2520729752" sldId="265"/>
        </pc:sldMkLst>
        <pc:spChg chg="del">
          <ac:chgData name="김 유진" userId="6f508e03d81219f7" providerId="LiveId" clId="{D7805656-314B-934E-A001-2DA93B8BD2AE}" dt="2019-06-18T11:54:02.911" v="849" actId="478"/>
          <ac:spMkLst>
            <pc:docMk/>
            <pc:sldMk cId="2520729752" sldId="265"/>
            <ac:spMk id="30" creationId="{DE6D9A93-5E20-49CA-8EC6-FAF2352B86BB}"/>
          </ac:spMkLst>
        </pc:spChg>
        <pc:spChg chg="del mod">
          <ac:chgData name="김 유진" userId="6f508e03d81219f7" providerId="LiveId" clId="{D7805656-314B-934E-A001-2DA93B8BD2AE}" dt="2019-06-18T11:54:44.140" v="906" actId="478"/>
          <ac:spMkLst>
            <pc:docMk/>
            <pc:sldMk cId="2520729752" sldId="265"/>
            <ac:spMk id="31" creationId="{C2F7523D-3B99-4657-A6FD-328F4A625BD0}"/>
          </ac:spMkLst>
        </pc:spChg>
        <pc:spChg chg="add mod">
          <ac:chgData name="김 유진" userId="6f508e03d81219f7" providerId="LiveId" clId="{D7805656-314B-934E-A001-2DA93B8BD2AE}" dt="2019-06-18T11:53:57.319" v="848" actId="20577"/>
          <ac:spMkLst>
            <pc:docMk/>
            <pc:sldMk cId="2520729752" sldId="265"/>
            <ac:spMk id="33" creationId="{48986ECA-C93C-1E49-9E05-B5DD982E3695}"/>
          </ac:spMkLst>
        </pc:spChg>
        <pc:spChg chg="add mod">
          <ac:chgData name="김 유진" userId="6f508e03d81219f7" providerId="LiveId" clId="{D7805656-314B-934E-A001-2DA93B8BD2AE}" dt="2019-06-18T11:54:51.500" v="908"/>
          <ac:spMkLst>
            <pc:docMk/>
            <pc:sldMk cId="2520729752" sldId="265"/>
            <ac:spMk id="34" creationId="{819D31CD-574B-F148-A85B-033E59444AD4}"/>
          </ac:spMkLst>
        </pc:spChg>
      </pc:sldChg>
      <pc:sldChg chg="modSp">
        <pc:chgData name="김 유진" userId="6f508e03d81219f7" providerId="LiveId" clId="{D7805656-314B-934E-A001-2DA93B8BD2AE}" dt="2019-06-18T15:48:55.817" v="1000"/>
        <pc:sldMkLst>
          <pc:docMk/>
          <pc:sldMk cId="2291505130" sldId="266"/>
        </pc:sldMkLst>
        <pc:spChg chg="mod">
          <ac:chgData name="김 유진" userId="6f508e03d81219f7" providerId="LiveId" clId="{D7805656-314B-934E-A001-2DA93B8BD2AE}" dt="2019-06-18T15:48:35.303" v="998" actId="1076"/>
          <ac:spMkLst>
            <pc:docMk/>
            <pc:sldMk cId="2291505130" sldId="266"/>
            <ac:spMk id="18" creationId="{51FFE628-6AB4-44C5-AC2B-F9DA58E2D5C2}"/>
          </ac:spMkLst>
        </pc:spChg>
        <pc:spChg chg="mod">
          <ac:chgData name="김 유진" userId="6f508e03d81219f7" providerId="LiveId" clId="{D7805656-314B-934E-A001-2DA93B8BD2AE}" dt="2019-06-18T15:48:27.829" v="997"/>
          <ac:spMkLst>
            <pc:docMk/>
            <pc:sldMk cId="2291505130" sldId="266"/>
            <ac:spMk id="30" creationId="{8E96A5D2-DA7B-4FE8-9D2E-9E7BD957AB53}"/>
          </ac:spMkLst>
        </pc:spChg>
        <pc:spChg chg="mod">
          <ac:chgData name="김 유진" userId="6f508e03d81219f7" providerId="LiveId" clId="{D7805656-314B-934E-A001-2DA93B8BD2AE}" dt="2019-06-18T15:48:55.817" v="1000"/>
          <ac:spMkLst>
            <pc:docMk/>
            <pc:sldMk cId="2291505130" sldId="266"/>
            <ac:spMk id="31" creationId="{262967A7-CD01-453C-A86E-D256AD3A5B7D}"/>
          </ac:spMkLst>
        </pc:spChg>
      </pc:sldChg>
      <pc:sldChg chg="addSp delSp modSp">
        <pc:chgData name="김 유진" userId="6f508e03d81219f7" providerId="LiveId" clId="{D7805656-314B-934E-A001-2DA93B8BD2AE}" dt="2019-06-18T15:49:49.379" v="1003"/>
        <pc:sldMkLst>
          <pc:docMk/>
          <pc:sldMk cId="869173216" sldId="268"/>
        </pc:sldMkLst>
        <pc:spChg chg="mod">
          <ac:chgData name="김 유진" userId="6f508e03d81219f7" providerId="LiveId" clId="{D7805656-314B-934E-A001-2DA93B8BD2AE}" dt="2019-06-18T15:49:49.379" v="1003"/>
          <ac:spMkLst>
            <pc:docMk/>
            <pc:sldMk cId="869173216" sldId="268"/>
            <ac:spMk id="29" creationId="{20DC3BC5-267B-4BE1-ACC8-77B9887B872B}"/>
          </ac:spMkLst>
        </pc:spChg>
        <pc:spChg chg="mod">
          <ac:chgData name="김 유진" userId="6f508e03d81219f7" providerId="LiveId" clId="{D7805656-314B-934E-A001-2DA93B8BD2AE}" dt="2019-06-18T15:49:44.228" v="1002"/>
          <ac:spMkLst>
            <pc:docMk/>
            <pc:sldMk cId="869173216" sldId="268"/>
            <ac:spMk id="30" creationId="{000D3784-EC81-4C88-AC26-B372A5960008}"/>
          </ac:spMkLst>
        </pc:spChg>
        <pc:picChg chg="add mod">
          <ac:chgData name="김 유진" userId="6f508e03d81219f7" providerId="LiveId" clId="{D7805656-314B-934E-A001-2DA93B8BD2AE}" dt="2019-06-18T12:17:14.752" v="933" actId="1076"/>
          <ac:picMkLst>
            <pc:docMk/>
            <pc:sldMk cId="869173216" sldId="268"/>
            <ac:picMk id="3" creationId="{C9FD113C-7905-184B-824A-B91555C2C24D}"/>
          </ac:picMkLst>
        </pc:picChg>
        <pc:picChg chg="add del mod">
          <ac:chgData name="김 유진" userId="6f508e03d81219f7" providerId="LiveId" clId="{D7805656-314B-934E-A001-2DA93B8BD2AE}" dt="2019-06-18T12:22:06.280" v="970" actId="478"/>
          <ac:picMkLst>
            <pc:docMk/>
            <pc:sldMk cId="869173216" sldId="268"/>
            <ac:picMk id="14" creationId="{1D2C8672-F97C-054D-A42E-8471FC4DAEB5}"/>
          </ac:picMkLst>
        </pc:picChg>
        <pc:picChg chg="add mod">
          <ac:chgData name="김 유진" userId="6f508e03d81219f7" providerId="LiveId" clId="{D7805656-314B-934E-A001-2DA93B8BD2AE}" dt="2019-06-18T12:22:09.057" v="972" actId="1076"/>
          <ac:picMkLst>
            <pc:docMk/>
            <pc:sldMk cId="869173216" sldId="268"/>
            <ac:picMk id="15" creationId="{F6BE4A36-9FD4-1C44-BB9F-64ACD1C43CED}"/>
          </ac:picMkLst>
        </pc:picChg>
        <pc:picChg chg="add mod">
          <ac:chgData name="김 유진" userId="6f508e03d81219f7" providerId="LiveId" clId="{D7805656-314B-934E-A001-2DA93B8BD2AE}" dt="2019-06-18T12:22:07.966" v="971" actId="1076"/>
          <ac:picMkLst>
            <pc:docMk/>
            <pc:sldMk cId="869173216" sldId="268"/>
            <ac:picMk id="31" creationId="{3AF33038-694B-4F49-A54B-3EDA92AA5714}"/>
          </ac:picMkLst>
        </pc:picChg>
      </pc:sldChg>
      <pc:sldChg chg="modSp">
        <pc:chgData name="김 유진" userId="6f508e03d81219f7" providerId="LiveId" clId="{D7805656-314B-934E-A001-2DA93B8BD2AE}" dt="2019-06-18T11:57:00.195" v="925" actId="14100"/>
        <pc:sldMkLst>
          <pc:docMk/>
          <pc:sldMk cId="3060121961" sldId="271"/>
        </pc:sldMkLst>
        <pc:spChg chg="mod">
          <ac:chgData name="김 유진" userId="6f508e03d81219f7" providerId="LiveId" clId="{D7805656-314B-934E-A001-2DA93B8BD2AE}" dt="2019-06-18T11:57:00.195" v="925" actId="14100"/>
          <ac:spMkLst>
            <pc:docMk/>
            <pc:sldMk cId="3060121961" sldId="271"/>
            <ac:spMk id="26" creationId="{71D19413-ADC3-4CA5-BC38-98B06FE2CEA4}"/>
          </ac:spMkLst>
        </pc:spChg>
      </pc:sldChg>
      <pc:sldChg chg="del">
        <pc:chgData name="김 유진" userId="6f508e03d81219f7" providerId="LiveId" clId="{D7805656-314B-934E-A001-2DA93B8BD2AE}" dt="2019-06-18T11:56:42.295" v="922" actId="2696"/>
        <pc:sldMkLst>
          <pc:docMk/>
          <pc:sldMk cId="2298020807" sldId="274"/>
        </pc:sldMkLst>
      </pc:sldChg>
      <pc:sldChg chg="addSp delSp modSp setBg">
        <pc:chgData name="김 유진" userId="6f508e03d81219f7" providerId="LiveId" clId="{D7805656-314B-934E-A001-2DA93B8BD2AE}" dt="2019-06-18T15:57:52.327" v="1006" actId="1076"/>
        <pc:sldMkLst>
          <pc:docMk/>
          <pc:sldMk cId="1802960135" sldId="277"/>
        </pc:sldMkLst>
        <pc:spChg chg="del mod">
          <ac:chgData name="김 유진" userId="6f508e03d81219f7" providerId="LiveId" clId="{D7805656-314B-934E-A001-2DA93B8BD2AE}" dt="2019-06-18T11:30:51.449" v="213" actId="478"/>
          <ac:spMkLst>
            <pc:docMk/>
            <pc:sldMk cId="1802960135" sldId="277"/>
            <ac:spMk id="15" creationId="{AEDD3871-CDC6-4F39-9BA8-2022ECE00BC2}"/>
          </ac:spMkLst>
        </pc:spChg>
        <pc:spChg chg="mod">
          <ac:chgData name="김 유진" userId="6f508e03d81219f7" providerId="LiveId" clId="{D7805656-314B-934E-A001-2DA93B8BD2AE}" dt="2019-06-18T11:32:59.522" v="229" actId="122"/>
          <ac:spMkLst>
            <pc:docMk/>
            <pc:sldMk cId="1802960135" sldId="277"/>
            <ac:spMk id="16" creationId="{F0C6981B-DD02-40FB-B57F-7E1425B01107}"/>
          </ac:spMkLst>
        </pc:spChg>
        <pc:picChg chg="add mod">
          <ac:chgData name="김 유진" userId="6f508e03d81219f7" providerId="LiveId" clId="{D7805656-314B-934E-A001-2DA93B8BD2AE}" dt="2019-06-18T15:57:52.327" v="1006" actId="1076"/>
          <ac:picMkLst>
            <pc:docMk/>
            <pc:sldMk cId="1802960135" sldId="277"/>
            <ac:picMk id="3" creationId="{B005C380-85A1-0744-9C51-BCE34758F7CD}"/>
          </ac:picMkLst>
        </pc:picChg>
      </pc:sldChg>
      <pc:sldChg chg="addSp delSp modSp setBg">
        <pc:chgData name="김 유진" userId="6f508e03d81219f7" providerId="LiveId" clId="{D7805656-314B-934E-A001-2DA93B8BD2AE}" dt="2019-06-18T16:22:32.075" v="1008" actId="1076"/>
        <pc:sldMkLst>
          <pc:docMk/>
          <pc:sldMk cId="4273586309" sldId="282"/>
        </pc:sldMkLst>
        <pc:spChg chg="mod">
          <ac:chgData name="김 유진" userId="6f508e03d81219f7" providerId="LiveId" clId="{D7805656-314B-934E-A001-2DA93B8BD2AE}" dt="2019-06-18T11:21:32.781" v="14" actId="20577"/>
          <ac:spMkLst>
            <pc:docMk/>
            <pc:sldMk cId="4273586309" sldId="282"/>
            <ac:spMk id="12" creationId="{E319BEED-0624-44A0-BF5F-2E901D77BDCC}"/>
          </ac:spMkLst>
        </pc:spChg>
        <pc:spChg chg="del mod">
          <ac:chgData name="김 유진" userId="6f508e03d81219f7" providerId="LiveId" clId="{D7805656-314B-934E-A001-2DA93B8BD2AE}" dt="2019-06-18T11:30:44.780" v="210" actId="478"/>
          <ac:spMkLst>
            <pc:docMk/>
            <pc:sldMk cId="4273586309" sldId="282"/>
            <ac:spMk id="15" creationId="{AEDD3871-CDC6-4F39-9BA8-2022ECE00BC2}"/>
          </ac:spMkLst>
        </pc:spChg>
        <pc:spChg chg="mod">
          <ac:chgData name="김 유진" userId="6f508e03d81219f7" providerId="LiveId" clId="{D7805656-314B-934E-A001-2DA93B8BD2AE}" dt="2019-06-18T11:33:05.386" v="230" actId="122"/>
          <ac:spMkLst>
            <pc:docMk/>
            <pc:sldMk cId="4273586309" sldId="282"/>
            <ac:spMk id="16" creationId="{F0C6981B-DD02-40FB-B57F-7E1425B01107}"/>
          </ac:spMkLst>
        </pc:spChg>
        <pc:picChg chg="add mod">
          <ac:chgData name="김 유진" userId="6f508e03d81219f7" providerId="LiveId" clId="{D7805656-314B-934E-A001-2DA93B8BD2AE}" dt="2019-06-18T16:22:32.075" v="1008" actId="1076"/>
          <ac:picMkLst>
            <pc:docMk/>
            <pc:sldMk cId="4273586309" sldId="282"/>
            <ac:picMk id="3" creationId="{3520893F-422C-4645-86DA-5BCE08395497}"/>
          </ac:picMkLst>
        </pc:picChg>
      </pc:sldChg>
      <pc:sldChg chg="addSp delSp modSp setBg">
        <pc:chgData name="김 유진" userId="6f508e03d81219f7" providerId="LiveId" clId="{D7805656-314B-934E-A001-2DA93B8BD2AE}" dt="2019-06-18T11:56:23.229" v="916" actId="1076"/>
        <pc:sldMkLst>
          <pc:docMk/>
          <pc:sldMk cId="2253594695" sldId="283"/>
        </pc:sldMkLst>
        <pc:spChg chg="mod">
          <ac:chgData name="김 유진" userId="6f508e03d81219f7" providerId="LiveId" clId="{D7805656-314B-934E-A001-2DA93B8BD2AE}" dt="2019-06-18T11:27:10.629" v="145" actId="1035"/>
          <ac:spMkLst>
            <pc:docMk/>
            <pc:sldMk cId="2253594695" sldId="283"/>
            <ac:spMk id="2" creationId="{73D13D41-4E38-45D8-ACB4-DE2862E23F19}"/>
          </ac:spMkLst>
        </pc:spChg>
        <pc:spChg chg="add mod">
          <ac:chgData name="김 유진" userId="6f508e03d81219f7" providerId="LiveId" clId="{D7805656-314B-934E-A001-2DA93B8BD2AE}" dt="2019-06-18T11:27:29.456" v="166" actId="571"/>
          <ac:spMkLst>
            <pc:docMk/>
            <pc:sldMk cId="2253594695" sldId="283"/>
            <ac:spMk id="9" creationId="{3DE6C046-C118-204C-B6B7-F28600F32440}"/>
          </ac:spMkLst>
        </pc:spChg>
        <pc:spChg chg="mod">
          <ac:chgData name="김 유진" userId="6f508e03d81219f7" providerId="LiveId" clId="{D7805656-314B-934E-A001-2DA93B8BD2AE}" dt="2019-06-18T11:27:19.118" v="164" actId="20577"/>
          <ac:spMkLst>
            <pc:docMk/>
            <pc:sldMk cId="2253594695" sldId="283"/>
            <ac:spMk id="12" creationId="{E319BEED-0624-44A0-BF5F-2E901D77BDCC}"/>
          </ac:spMkLst>
        </pc:spChg>
        <pc:spChg chg="add mod">
          <ac:chgData name="김 유진" userId="6f508e03d81219f7" providerId="LiveId" clId="{D7805656-314B-934E-A001-2DA93B8BD2AE}" dt="2019-06-18T11:28:03.883" v="196" actId="20577"/>
          <ac:spMkLst>
            <pc:docMk/>
            <pc:sldMk cId="2253594695" sldId="283"/>
            <ac:spMk id="13" creationId="{B578FC5E-BA86-004E-A766-B8C3D2939BB5}"/>
          </ac:spMkLst>
        </pc:spChg>
        <pc:spChg chg="add del mod">
          <ac:chgData name="김 유진" userId="6f508e03d81219f7" providerId="LiveId" clId="{D7805656-314B-934E-A001-2DA93B8BD2AE}" dt="2019-06-18T11:30:20.970" v="199" actId="478"/>
          <ac:spMkLst>
            <pc:docMk/>
            <pc:sldMk cId="2253594695" sldId="283"/>
            <ac:spMk id="15" creationId="{AEDD3871-CDC6-4F39-9BA8-2022ECE00BC2}"/>
          </ac:spMkLst>
        </pc:spChg>
        <pc:spChg chg="mod">
          <ac:chgData name="김 유진" userId="6f508e03d81219f7" providerId="LiveId" clId="{D7805656-314B-934E-A001-2DA93B8BD2AE}" dt="2019-06-18T11:33:09.349" v="231" actId="122"/>
          <ac:spMkLst>
            <pc:docMk/>
            <pc:sldMk cId="2253594695" sldId="283"/>
            <ac:spMk id="16" creationId="{F0C6981B-DD02-40FB-B57F-7E1425B01107}"/>
          </ac:spMkLst>
        </pc:spChg>
        <pc:picChg chg="add mod">
          <ac:chgData name="김 유진" userId="6f508e03d81219f7" providerId="LiveId" clId="{D7805656-314B-934E-A001-2DA93B8BD2AE}" dt="2019-06-18T11:56:23.229" v="916" actId="1076"/>
          <ac:picMkLst>
            <pc:docMk/>
            <pc:sldMk cId="2253594695" sldId="283"/>
            <ac:picMk id="3" creationId="{0CC6CEF9-4D95-9741-8E64-0C8A40AC365A}"/>
          </ac:picMkLst>
        </pc:picChg>
        <pc:picChg chg="add mod">
          <ac:chgData name="김 유진" userId="6f508e03d81219f7" providerId="LiveId" clId="{D7805656-314B-934E-A001-2DA93B8BD2AE}" dt="2019-06-18T11:56:18.443" v="915" actId="1076"/>
          <ac:picMkLst>
            <pc:docMk/>
            <pc:sldMk cId="2253594695" sldId="283"/>
            <ac:picMk id="14" creationId="{B88B9E39-7B0E-5340-8DD2-8E09C39D21CA}"/>
          </ac:picMkLst>
        </pc:picChg>
        <pc:picChg chg="mod">
          <ac:chgData name="김 유진" userId="6f508e03d81219f7" providerId="LiveId" clId="{D7805656-314B-934E-A001-2DA93B8BD2AE}" dt="2019-06-18T11:23:14.033" v="28" actId="1076"/>
          <ac:picMkLst>
            <pc:docMk/>
            <pc:sldMk cId="2253594695" sldId="283"/>
            <ac:picMk id="24" creationId="{F5B2EC32-3491-4F60-A001-CACB1287C7CD}"/>
          </ac:picMkLst>
        </pc:picChg>
        <pc:cxnChg chg="mod">
          <ac:chgData name="김 유진" userId="6f508e03d81219f7" providerId="LiveId" clId="{D7805656-314B-934E-A001-2DA93B8BD2AE}" dt="2019-06-18T11:27:38.181" v="168" actId="1076"/>
          <ac:cxnSpMkLst>
            <pc:docMk/>
            <pc:sldMk cId="2253594695" sldId="283"/>
            <ac:cxnSpMk id="4" creationId="{66B8A5FD-9125-4FD9-81B0-398628AE283B}"/>
          </ac:cxnSpMkLst>
        </pc:cxnChg>
        <pc:cxnChg chg="add mod">
          <ac:chgData name="김 유진" userId="6f508e03d81219f7" providerId="LiveId" clId="{D7805656-314B-934E-A001-2DA93B8BD2AE}" dt="2019-06-18T11:27:41.389" v="169" actId="571"/>
          <ac:cxnSpMkLst>
            <pc:docMk/>
            <pc:sldMk cId="2253594695" sldId="283"/>
            <ac:cxnSpMk id="10" creationId="{D5AFAACB-AD04-994D-B8F0-A410B9BA7372}"/>
          </ac:cxnSpMkLst>
        </pc:cxnChg>
      </pc:sldChg>
      <pc:sldChg chg="addSp delSp modSp add setBg">
        <pc:chgData name="김 유진" userId="6f508e03d81219f7" providerId="LiveId" clId="{D7805656-314B-934E-A001-2DA93B8BD2AE}" dt="2019-06-18T11:56:31.469" v="919" actId="1076"/>
        <pc:sldMkLst>
          <pc:docMk/>
          <pc:sldMk cId="2452152567" sldId="284"/>
        </pc:sldMkLst>
        <pc:spChg chg="del">
          <ac:chgData name="김 유진" userId="6f508e03d81219f7" providerId="LiveId" clId="{D7805656-314B-934E-A001-2DA93B8BD2AE}" dt="2019-06-18T11:23:18.253" v="29" actId="478"/>
          <ac:spMkLst>
            <pc:docMk/>
            <pc:sldMk cId="2452152567" sldId="284"/>
            <ac:spMk id="2" creationId="{FB9A787B-50F8-A546-B89E-BF6A856A0970}"/>
          </ac:spMkLst>
        </pc:spChg>
        <pc:spChg chg="del">
          <ac:chgData name="김 유진" userId="6f508e03d81219f7" providerId="LiveId" clId="{D7805656-314B-934E-A001-2DA93B8BD2AE}" dt="2019-06-18T11:23:19.568" v="30" actId="478"/>
          <ac:spMkLst>
            <pc:docMk/>
            <pc:sldMk cId="2452152567" sldId="284"/>
            <ac:spMk id="3" creationId="{37DE1999-F5EE-C046-B1C4-AA1E6B82800D}"/>
          </ac:spMkLst>
        </pc:spChg>
        <pc:spChg chg="add mod">
          <ac:chgData name="김 유진" userId="6f508e03d81219f7" providerId="LiveId" clId="{D7805656-314B-934E-A001-2DA93B8BD2AE}" dt="2019-06-18T11:33:12.825" v="232" actId="122"/>
          <ac:spMkLst>
            <pc:docMk/>
            <pc:sldMk cId="2452152567" sldId="284"/>
            <ac:spMk id="5" creationId="{1F4CDDBC-AB4E-454E-822A-678F2743EA49}"/>
          </ac:spMkLst>
        </pc:spChg>
        <pc:spChg chg="add mod">
          <ac:chgData name="김 유진" userId="6f508e03d81219f7" providerId="LiveId" clId="{D7805656-314B-934E-A001-2DA93B8BD2AE}" dt="2019-06-18T11:26:52.439" v="138" actId="14100"/>
          <ac:spMkLst>
            <pc:docMk/>
            <pc:sldMk cId="2452152567" sldId="284"/>
            <ac:spMk id="8" creationId="{2FE43273-BA7D-E049-8D75-88522F61A270}"/>
          </ac:spMkLst>
        </pc:spChg>
        <pc:spChg chg="add mod">
          <ac:chgData name="김 유진" userId="6f508e03d81219f7" providerId="LiveId" clId="{D7805656-314B-934E-A001-2DA93B8BD2AE}" dt="2019-06-18T11:26:44.674" v="137" actId="1076"/>
          <ac:spMkLst>
            <pc:docMk/>
            <pc:sldMk cId="2452152567" sldId="284"/>
            <ac:spMk id="10" creationId="{19967F66-C068-504F-984A-F959C407AB2B}"/>
          </ac:spMkLst>
        </pc:spChg>
        <pc:picChg chg="add">
          <ac:chgData name="김 유진" userId="6f508e03d81219f7" providerId="LiveId" clId="{D7805656-314B-934E-A001-2DA93B8BD2AE}" dt="2019-06-18T11:23:20.251" v="31"/>
          <ac:picMkLst>
            <pc:docMk/>
            <pc:sldMk cId="2452152567" sldId="284"/>
            <ac:picMk id="4" creationId="{748D57F5-3A5F-014E-ADEE-576B7DC2F3BB}"/>
          </ac:picMkLst>
        </pc:picChg>
        <pc:picChg chg="add mod">
          <ac:chgData name="김 유진" userId="6f508e03d81219f7" providerId="LiveId" clId="{D7805656-314B-934E-A001-2DA93B8BD2AE}" dt="2019-06-18T11:26:19.843" v="130" actId="1035"/>
          <ac:picMkLst>
            <pc:docMk/>
            <pc:sldMk cId="2452152567" sldId="284"/>
            <ac:picMk id="6" creationId="{8A4F99EB-9333-634F-A6C9-DD3FD22ED784}"/>
          </ac:picMkLst>
        </pc:picChg>
        <pc:picChg chg="add mod">
          <ac:chgData name="김 유진" userId="6f508e03d81219f7" providerId="LiveId" clId="{D7805656-314B-934E-A001-2DA93B8BD2AE}" dt="2019-06-18T11:26:19.843" v="130" actId="1035"/>
          <ac:picMkLst>
            <pc:docMk/>
            <pc:sldMk cId="2452152567" sldId="284"/>
            <ac:picMk id="7" creationId="{328DED75-7737-2341-BDE2-92E37E206554}"/>
          </ac:picMkLst>
        </pc:picChg>
        <pc:picChg chg="add mod">
          <ac:chgData name="김 유진" userId="6f508e03d81219f7" providerId="LiveId" clId="{D7805656-314B-934E-A001-2DA93B8BD2AE}" dt="2019-06-18T11:56:31.469" v="919" actId="1076"/>
          <ac:picMkLst>
            <pc:docMk/>
            <pc:sldMk cId="2452152567" sldId="284"/>
            <ac:picMk id="11" creationId="{7EA21A14-5431-FF48-825A-B209F052141E}"/>
          </ac:picMkLst>
        </pc:picChg>
        <pc:picChg chg="add del mod">
          <ac:chgData name="김 유진" userId="6f508e03d81219f7" providerId="LiveId" clId="{D7805656-314B-934E-A001-2DA93B8BD2AE}" dt="2019-06-18T11:32:27.262" v="221"/>
          <ac:picMkLst>
            <pc:docMk/>
            <pc:sldMk cId="2452152567" sldId="284"/>
            <ac:picMk id="12" creationId="{BFD65AB8-22D7-BE4D-81E2-DA2FC340627E}"/>
          </ac:picMkLst>
        </pc:picChg>
        <pc:cxnChg chg="add mod">
          <ac:chgData name="김 유진" userId="6f508e03d81219f7" providerId="LiveId" clId="{D7805656-314B-934E-A001-2DA93B8BD2AE}" dt="2019-06-18T11:26:44.674" v="137" actId="1076"/>
          <ac:cxnSpMkLst>
            <pc:docMk/>
            <pc:sldMk cId="2452152567" sldId="284"/>
            <ac:cxnSpMk id="9" creationId="{F0D0BA8E-AFC0-EA4C-AA41-DAF0D6F02E80}"/>
          </ac:cxnSpMkLst>
        </pc:cxnChg>
      </pc:sldChg>
      <pc:sldChg chg="addSp delSp modSp add setBg">
        <pc:chgData name="김 유진" userId="6f508e03d81219f7" providerId="LiveId" clId="{D7805656-314B-934E-A001-2DA93B8BD2AE}" dt="2019-06-18T11:56:36.734" v="921" actId="14100"/>
        <pc:sldMkLst>
          <pc:docMk/>
          <pc:sldMk cId="3671632351" sldId="285"/>
        </pc:sldMkLst>
        <pc:spChg chg="mod">
          <ac:chgData name="김 유진" userId="6f508e03d81219f7" providerId="LiveId" clId="{D7805656-314B-934E-A001-2DA93B8BD2AE}" dt="2019-06-18T11:33:16.555" v="233" actId="122"/>
          <ac:spMkLst>
            <pc:docMk/>
            <pc:sldMk cId="3671632351" sldId="285"/>
            <ac:spMk id="5" creationId="{1F4CDDBC-AB4E-454E-822A-678F2743EA49}"/>
          </ac:spMkLst>
        </pc:spChg>
        <pc:spChg chg="add mod">
          <ac:chgData name="김 유진" userId="6f508e03d81219f7" providerId="LiveId" clId="{D7805656-314B-934E-A001-2DA93B8BD2AE}" dt="2019-06-18T11:25:51.659" v="92" actId="14100"/>
          <ac:spMkLst>
            <pc:docMk/>
            <pc:sldMk cId="3671632351" sldId="285"/>
            <ac:spMk id="9" creationId="{DBB71C89-2427-5848-B17F-D41EE71A90E5}"/>
          </ac:spMkLst>
        </pc:spChg>
        <pc:spChg chg="add mod">
          <ac:chgData name="김 유진" userId="6f508e03d81219f7" providerId="LiveId" clId="{D7805656-314B-934E-A001-2DA93B8BD2AE}" dt="2019-06-18T11:26:00.263" v="112" actId="20577"/>
          <ac:spMkLst>
            <pc:docMk/>
            <pc:sldMk cId="3671632351" sldId="285"/>
            <ac:spMk id="11" creationId="{C6BF9DEB-FF47-CF45-B6C4-B2F8FC5D4C25}"/>
          </ac:spMkLst>
        </pc:spChg>
        <pc:picChg chg="del mod">
          <ac:chgData name="김 유진" userId="6f508e03d81219f7" providerId="LiveId" clId="{D7805656-314B-934E-A001-2DA93B8BD2AE}" dt="2019-06-18T11:24:31.648" v="42" actId="478"/>
          <ac:picMkLst>
            <pc:docMk/>
            <pc:sldMk cId="3671632351" sldId="285"/>
            <ac:picMk id="6" creationId="{8A4F99EB-9333-634F-A6C9-DD3FD22ED784}"/>
          </ac:picMkLst>
        </pc:picChg>
        <pc:picChg chg="del">
          <ac:chgData name="김 유진" userId="6f508e03d81219f7" providerId="LiveId" clId="{D7805656-314B-934E-A001-2DA93B8BD2AE}" dt="2019-06-18T11:24:31.168" v="41" actId="478"/>
          <ac:picMkLst>
            <pc:docMk/>
            <pc:sldMk cId="3671632351" sldId="285"/>
            <ac:picMk id="7" creationId="{328DED75-7737-2341-BDE2-92E37E206554}"/>
          </ac:picMkLst>
        </pc:picChg>
        <pc:picChg chg="add del">
          <ac:chgData name="김 유진" userId="6f508e03d81219f7" providerId="LiveId" clId="{D7805656-314B-934E-A001-2DA93B8BD2AE}" dt="2019-06-18T11:25:18.887" v="53" actId="478"/>
          <ac:picMkLst>
            <pc:docMk/>
            <pc:sldMk cId="3671632351" sldId="285"/>
            <ac:picMk id="8" creationId="{41BB1150-206E-5441-BCA1-4468DFD5F67F}"/>
          </ac:picMkLst>
        </pc:picChg>
        <pc:picChg chg="add mod">
          <ac:chgData name="김 유진" userId="6f508e03d81219f7" providerId="LiveId" clId="{D7805656-314B-934E-A001-2DA93B8BD2AE}" dt="2019-06-18T11:25:44.650" v="80" actId="1035"/>
          <ac:picMkLst>
            <pc:docMk/>
            <pc:sldMk cId="3671632351" sldId="285"/>
            <ac:picMk id="12" creationId="{B21FE520-4725-6845-9D46-036D6B022632}"/>
          </ac:picMkLst>
        </pc:picChg>
        <pc:picChg chg="add mod">
          <ac:chgData name="김 유진" userId="6f508e03d81219f7" providerId="LiveId" clId="{D7805656-314B-934E-A001-2DA93B8BD2AE}" dt="2019-06-18T11:56:36.734" v="921" actId="14100"/>
          <ac:picMkLst>
            <pc:docMk/>
            <pc:sldMk cId="3671632351" sldId="285"/>
            <ac:picMk id="13" creationId="{E2236976-23A4-B344-8516-427E37AEEB0F}"/>
          </ac:picMkLst>
        </pc:picChg>
        <pc:cxnChg chg="add">
          <ac:chgData name="김 유진" userId="6f508e03d81219f7" providerId="LiveId" clId="{D7805656-314B-934E-A001-2DA93B8BD2AE}" dt="2019-06-18T11:25:15.535" v="52"/>
          <ac:cxnSpMkLst>
            <pc:docMk/>
            <pc:sldMk cId="3671632351" sldId="285"/>
            <ac:cxnSpMk id="10" creationId="{E9278FDB-5ECD-9A49-9F33-EE61F70FCD3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3B120-B415-4F12-B14D-6C292E212EC5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E8338F-D95A-47CC-A22F-216ABE01CF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32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안녕하세요</a:t>
            </a:r>
            <a:endParaRPr lang="en-US" altLang="ko-KR"/>
          </a:p>
          <a:p>
            <a:r>
              <a:rPr lang="ko-KR" altLang="en-US"/>
              <a:t>저희는 편의점 음식을 리뷰하는 </a:t>
            </a:r>
            <a:r>
              <a:rPr lang="en-US" altLang="ko-KR"/>
              <a:t>SNS </a:t>
            </a:r>
            <a:r>
              <a:rPr lang="ko-KR" altLang="en-US"/>
              <a:t>어플</a:t>
            </a:r>
            <a:r>
              <a:rPr lang="en-US" altLang="ko-KR"/>
              <a:t>, </a:t>
            </a:r>
            <a:r>
              <a:rPr lang="en-US" altLang="ko-KR" err="1"/>
              <a:t>Pstagram</a:t>
            </a:r>
            <a:r>
              <a:rPr lang="ko-KR" altLang="en-US"/>
              <a:t>을 제작하는 </a:t>
            </a:r>
            <a:r>
              <a:rPr lang="en-US" altLang="ko-KR"/>
              <a:t>AD </a:t>
            </a:r>
            <a:r>
              <a:rPr lang="ko-KR" altLang="en-US"/>
              <a:t>프로젝트를 진행한</a:t>
            </a:r>
            <a:endParaRPr lang="en-US" altLang="ko-KR"/>
          </a:p>
          <a:p>
            <a:r>
              <a:rPr lang="en-US" altLang="ko-KR"/>
              <a:t>19</a:t>
            </a:r>
            <a:r>
              <a:rPr lang="ko-KR" altLang="en-US"/>
              <a:t>학번 김신건</a:t>
            </a:r>
            <a:r>
              <a:rPr lang="en-US" altLang="ko-KR"/>
              <a:t>, 19</a:t>
            </a:r>
            <a:r>
              <a:rPr lang="ko-KR" altLang="en-US"/>
              <a:t>학번 김유진입니다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8338F-D95A-47CC-A22F-216ABE01CF5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766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먼저</a:t>
            </a:r>
            <a:r>
              <a:rPr lang="en-US" altLang="ko-KR"/>
              <a:t>, </a:t>
            </a:r>
            <a:r>
              <a:rPr lang="ko-KR" altLang="en-US"/>
              <a:t>저희의 어플 </a:t>
            </a:r>
            <a:r>
              <a:rPr lang="en-US" altLang="ko-KR" err="1"/>
              <a:t>pstagram</a:t>
            </a:r>
            <a:r>
              <a:rPr lang="ko-KR" altLang="en-US"/>
              <a:t>의 실행 영상을 보시겠습니다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8338F-D95A-47CC-A22F-216ABE01CF5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682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저희가 </a:t>
            </a:r>
            <a:r>
              <a:rPr lang="en-US" altLang="ko-KR" err="1"/>
              <a:t>pstagram</a:t>
            </a:r>
            <a:r>
              <a:rPr lang="ko-KR" altLang="en-US"/>
              <a:t>을 계획하고 제작하게 된 동기를 말씀드리겠습니다</a:t>
            </a:r>
            <a:r>
              <a:rPr lang="en-US" altLang="ko-KR"/>
              <a:t>.</a:t>
            </a:r>
          </a:p>
          <a:p>
            <a:r>
              <a:rPr lang="ko-KR" altLang="en-US"/>
              <a:t>저는 편의점을 자주가는 편입니다</a:t>
            </a:r>
            <a:r>
              <a:rPr lang="en-US" altLang="ko-KR"/>
              <a:t>.</a:t>
            </a:r>
          </a:p>
          <a:p>
            <a:r>
              <a:rPr lang="ko-KR" altLang="en-US"/>
              <a:t>항상 편의점을 갈 때마다 무엇이 맛있을까</a:t>
            </a:r>
            <a:r>
              <a:rPr lang="en-US" altLang="ko-KR"/>
              <a:t>? </a:t>
            </a:r>
            <a:r>
              <a:rPr lang="ko-KR" altLang="en-US"/>
              <a:t>맛없을까</a:t>
            </a:r>
            <a:r>
              <a:rPr lang="en-US" altLang="ko-KR"/>
              <a:t>?</a:t>
            </a:r>
            <a:r>
              <a:rPr lang="ko-KR" altLang="en-US"/>
              <a:t>를 고민합니다</a:t>
            </a:r>
            <a:r>
              <a:rPr lang="en-US" altLang="ko-KR"/>
              <a:t>.</a:t>
            </a:r>
          </a:p>
          <a:p>
            <a:r>
              <a:rPr lang="ko-KR" altLang="en-US"/>
              <a:t>이를 확인할 수 있는 것이 필요하다고 생각했고</a:t>
            </a:r>
            <a:r>
              <a:rPr lang="en-US" altLang="ko-KR"/>
              <a:t> </a:t>
            </a:r>
            <a:r>
              <a:rPr lang="ko-KR" altLang="en-US"/>
              <a:t>이에 편의점 음식 중 맛있는 음식과 맛없는 음식에 대해서 여러 사람들이 리뷰하는 </a:t>
            </a:r>
            <a:r>
              <a:rPr lang="en-US" altLang="ko-KR"/>
              <a:t>SNS</a:t>
            </a:r>
            <a:r>
              <a:rPr lang="ko-KR" altLang="en-US"/>
              <a:t>를 만들고 싶었습니다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8338F-D95A-47CC-A22F-216ABE01CF5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698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저희가 </a:t>
            </a:r>
            <a:r>
              <a:rPr lang="en-US" altLang="ko-KR"/>
              <a:t>AD </a:t>
            </a:r>
            <a:r>
              <a:rPr lang="ko-KR" altLang="en-US"/>
              <a:t>프로젝트를 진행하면서 역할 분담은 다음 표와 같이 하였습니다</a:t>
            </a:r>
            <a:r>
              <a:rPr lang="en-US" altLang="ko-KR"/>
              <a:t>.</a:t>
            </a:r>
          </a:p>
          <a:p>
            <a:r>
              <a:rPr lang="ko-KR" altLang="en-US"/>
              <a:t>저는 </a:t>
            </a:r>
            <a:r>
              <a:rPr lang="en-US" altLang="ko-KR"/>
              <a:t>WAMP stack service</a:t>
            </a:r>
            <a:r>
              <a:rPr lang="ko-KR" altLang="en-US"/>
              <a:t>를 이용해 서버를 구성하였고</a:t>
            </a:r>
            <a:endParaRPr lang="en-US" altLang="ko-KR"/>
          </a:p>
          <a:p>
            <a:r>
              <a:rPr lang="ko-KR" altLang="en-US"/>
              <a:t>김유진 팀원은 안드로이드 스튜디오를 이용해 안드로이드 어플을 제작하였습니다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8338F-D95A-47CC-A22F-216ABE01CF5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42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전체 개발 환경은 다음 그림과 같이 구성됩니다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8338F-D95A-47CC-A22F-216ABE01CF5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285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서버는 수업시간에 배운 아파치 서버이고 개발 언어는 </a:t>
            </a:r>
            <a:r>
              <a:rPr lang="en-US" altLang="ko-KR"/>
              <a:t>php </a:t>
            </a:r>
            <a:r>
              <a:rPr lang="ko-KR" altLang="en-US"/>
              <a:t>입니다</a:t>
            </a:r>
            <a:r>
              <a:rPr lang="en-US" altLang="ko-KR"/>
              <a:t>.</a:t>
            </a:r>
          </a:p>
          <a:p>
            <a:r>
              <a:rPr lang="ko-KR" altLang="en-US"/>
              <a:t>그리고 서버와 연결된 데이터베이스는 </a:t>
            </a:r>
            <a:r>
              <a:rPr lang="en-US" altLang="ko-KR" err="1"/>
              <a:t>mysql</a:t>
            </a:r>
            <a:r>
              <a:rPr lang="ko-KR" altLang="en-US"/>
              <a:t>로 개발하였습니다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그리고 안드로이드 클라이언트는 안드로이드 스튜디오로 개발되었습니다</a:t>
            </a:r>
            <a:r>
              <a:rPr lang="en-US" altLang="ko-KR"/>
              <a:t>.</a:t>
            </a:r>
          </a:p>
          <a:p>
            <a:r>
              <a:rPr lang="ko-KR" altLang="en-US"/>
              <a:t>안드로이드 클라이언트에서 서버로는 </a:t>
            </a:r>
            <a:r>
              <a:rPr lang="en-US" altLang="ko-KR"/>
              <a:t>http </a:t>
            </a:r>
            <a:r>
              <a:rPr lang="ko-KR" altLang="en-US"/>
              <a:t>통신 방식</a:t>
            </a:r>
            <a:r>
              <a:rPr lang="en-US" altLang="ko-KR"/>
              <a:t> </a:t>
            </a:r>
            <a:r>
              <a:rPr lang="ko-KR" altLang="en-US"/>
              <a:t>중 </a:t>
            </a:r>
            <a:r>
              <a:rPr lang="en-US" altLang="ko-KR"/>
              <a:t>post, get </a:t>
            </a:r>
            <a:r>
              <a:rPr lang="ko-KR" altLang="en-US"/>
              <a:t>방식으로 통신하고</a:t>
            </a:r>
            <a:endParaRPr lang="en-US" altLang="ko-KR"/>
          </a:p>
          <a:p>
            <a:r>
              <a:rPr lang="ko-KR" altLang="en-US"/>
              <a:t>서버에서 안드로이드 클라이언트로는 </a:t>
            </a:r>
            <a:r>
              <a:rPr lang="en-US" altLang="ko-KR"/>
              <a:t>json </a:t>
            </a:r>
            <a:r>
              <a:rPr lang="ko-KR" altLang="en-US"/>
              <a:t>문자열을 전달하는 방식으로 통신합니다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8338F-D95A-47CC-A22F-216ABE01CF5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695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err="1"/>
              <a:t>Wamp</a:t>
            </a:r>
            <a:r>
              <a:rPr lang="en-US" altLang="ko-KR"/>
              <a:t> stack service</a:t>
            </a:r>
            <a:r>
              <a:rPr lang="ko-KR" altLang="en-US"/>
              <a:t>를 이용해 </a:t>
            </a:r>
            <a:r>
              <a:rPr lang="en-US" altLang="ko-KR"/>
              <a:t>apache, php, </a:t>
            </a:r>
            <a:r>
              <a:rPr lang="en-US" altLang="ko-KR" err="1"/>
              <a:t>mysql</a:t>
            </a:r>
            <a:r>
              <a:rPr lang="ko-KR" altLang="en-US"/>
              <a:t>로 </a:t>
            </a:r>
            <a:r>
              <a:rPr lang="en-US" altLang="ko-KR"/>
              <a:t>API </a:t>
            </a:r>
            <a:r>
              <a:rPr lang="ko-KR" altLang="en-US"/>
              <a:t>서버를 구축하는 경험을 할 수 있었고</a:t>
            </a:r>
            <a:endParaRPr lang="en-US" altLang="ko-KR"/>
          </a:p>
          <a:p>
            <a:r>
              <a:rPr lang="en-US" altLang="ko-KR"/>
              <a:t>API </a:t>
            </a:r>
            <a:r>
              <a:rPr lang="ko-KR" altLang="en-US"/>
              <a:t>명세서를 작성하고 이에 대해 상의하는 과정에서 협업하는 방법을 알고 협업의 중요성을 느낄 수 있었습니다</a:t>
            </a:r>
            <a:r>
              <a:rPr lang="en-US" altLang="ko-KR"/>
              <a:t>.</a:t>
            </a:r>
          </a:p>
          <a:p>
            <a:r>
              <a:rPr lang="ko-KR" altLang="en-US"/>
              <a:t>그리고 </a:t>
            </a:r>
            <a:r>
              <a:rPr lang="en-US" altLang="ko-KR" err="1"/>
              <a:t>pstagram</a:t>
            </a:r>
            <a:r>
              <a:rPr lang="ko-KR" altLang="en-US"/>
              <a:t>의 일부 기능을 계획했던 대로 모두 제작하지 못한 것이 아쉽지만</a:t>
            </a:r>
            <a:endParaRPr lang="en-US" altLang="ko-KR"/>
          </a:p>
          <a:p>
            <a:r>
              <a:rPr lang="en-US" altLang="ko-KR" err="1"/>
              <a:t>Pstagram</a:t>
            </a:r>
            <a:r>
              <a:rPr lang="ko-KR" altLang="en-US"/>
              <a:t>의 핵심 기능들을 다 완성시켜 클라이언트와 서버 간의 통신이 완성된 것이 뿌듯합니다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8338F-D95A-47CC-A22F-216ABE01CF5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815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E9256C-9269-44CD-AB25-BDB32C480C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2212D5-5746-4306-965A-4401F824C9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400929-65B1-4072-BD7C-DA89799FA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BCDE-B14F-4A45-9F8A-E567D00AEC5B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F0F126-2754-4AAA-8E42-AD5C583B8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274E99-2DD6-40D8-AF50-C2874B2C9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287D7-4FDB-4943-B332-25195F5DF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06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0020B1-76B1-42FA-99F5-061511239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9AA491E-A68F-47A7-8A4F-BD0DAFFECE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E3E22E-B34E-4A29-A6B1-2732CB6F7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BCDE-B14F-4A45-9F8A-E567D00AEC5B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41A4D4-65D8-4AB4-A84F-B4D997636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5E2FC6-F851-4EF3-99BE-A1B1762FB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287D7-4FDB-4943-B332-25195F5DF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884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3AA30A5-A2FB-407D-9EDB-8B74697BA1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1D4B7B-665C-4532-9E49-38F4A81FE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B52176-E787-4CE6-972B-D27C3A905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BCDE-B14F-4A45-9F8A-E567D00AEC5B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CF0BC0-625A-4E28-9934-4AD94F337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DDC340-D6D1-4FCC-BE22-36F2F9AB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287D7-4FDB-4943-B332-25195F5DF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472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D14869-C87A-4225-ABD7-5170830CB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FE2C99-862F-4BF0-805B-33F4A362B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20492D-E917-4205-9BF1-10E67970D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BCDE-B14F-4A45-9F8A-E567D00AEC5B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C6E284-C17D-4476-AEB0-875F3AAA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3B6EAF-20E5-422A-AC56-9AEAC8BC3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287D7-4FDB-4943-B332-25195F5DF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405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47B24F-0D64-4B57-8D0D-391C156EC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BB74BB-544D-49A6-AB53-0A73DAECB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96BAC1-8365-4A97-A772-3506ABC4F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BCDE-B14F-4A45-9F8A-E567D00AEC5B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02F8B9-F768-4B52-8A06-7A310ADFC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25D473-8F12-460D-925A-599111C34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287D7-4FDB-4943-B332-25195F5DF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310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65A232-C099-4552-9992-A457E8CCB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24D638-8027-49D8-99A3-28C90B8118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F22596-2142-4215-92F3-EC71208D0E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C1654E-E9BF-4B3E-9BB9-858B2F7FD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BCDE-B14F-4A45-9F8A-E567D00AEC5B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AF9878-0DB9-474A-BBEE-33493446E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893052-0F79-4BDB-AA02-FC1515B51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287D7-4FDB-4943-B332-25195F5DF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31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8F74C0-0696-4992-9C7A-B9B5D7472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E8F5A5-94CE-446A-AB1F-841F6E1DA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8BF1BD-4176-480A-89F0-A1FE4373DE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4D2A802-D965-4A22-83DB-53F243B56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10FD881-9F46-4565-A769-390B3A5BD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2D5F75-530E-4B0B-B56E-0AF56E160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BCDE-B14F-4A45-9F8A-E567D00AEC5B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96948D7-C613-49DF-9EA4-C91C4EB24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A963698-2D19-4FF1-AEC4-FE4A19AF6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287D7-4FDB-4943-B332-25195F5DF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8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FE580B-09C4-44AA-98DF-1304C4193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6FB10B-0CF4-443F-8751-29BAE553D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BCDE-B14F-4A45-9F8A-E567D00AEC5B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A4BF370-C2B9-4583-9D5E-3E87F44E7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FB360A-F8C3-46D3-9490-D6765718D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287D7-4FDB-4943-B332-25195F5DF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127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660355C-31E4-4981-B9F2-CDF33EAAD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BCDE-B14F-4A45-9F8A-E567D00AEC5B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E005B0C-213C-4474-A860-F63C655C8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BD47FD-5E9D-4599-8A8F-2440379E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287D7-4FDB-4943-B332-25195F5DF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420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E0F44-1508-4294-8200-82FD2D665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970EC9-6F8F-4F69-A1EB-48D2C5E3F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EDB293-BCF7-4127-A102-B2FC3CC15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C85E7F-5888-4B39-B155-0EE9AFE54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BCDE-B14F-4A45-9F8A-E567D00AEC5B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8E90F0-728D-4B07-9177-B505A4BCB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E4F97C-6EC3-4EBB-857E-F9BDDC9E3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287D7-4FDB-4943-B332-25195F5DF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483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90C593-A781-4E31-8E7B-966D7FBAA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7908FAA-AB28-40EA-97AD-189B645A4B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9CBF1E-45F8-443B-9A86-66C7F79601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E58591-5D2B-4777-AD21-E7FA735CF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BCDE-B14F-4A45-9F8A-E567D00AEC5B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499186-4513-4949-936F-12C35A086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80551A-5A68-407B-BC53-25706C5B3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287D7-4FDB-4943-B332-25195F5DF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741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1965EE-E56B-4C5F-B380-0D1896F77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C5B19F-74D2-4BB0-BD25-0DB336990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C7E49D-62FB-4BC9-B1A0-94FE4D0F82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7BCDE-B14F-4A45-9F8A-E567D00AEC5B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6EC0B7-0C92-44D3-8D2B-2179324434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8DC939-FA1A-4F45-9E66-848DF081F8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287D7-4FDB-4943-B332-25195F5DF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587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9.png"/><Relationship Id="rId3" Type="http://schemas.openxmlformats.org/officeDocument/2006/relationships/image" Target="../media/image1.jpg"/><Relationship Id="rId7" Type="http://schemas.openxmlformats.org/officeDocument/2006/relationships/image" Target="../media/image8.png"/><Relationship Id="rId12" Type="http://schemas.openxmlformats.org/officeDocument/2006/relationships/image" Target="../media/image28.png"/><Relationship Id="rId17" Type="http://schemas.microsoft.com/office/2007/relationships/hdphoto" Target="../media/hdphoto1.wdp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27.png"/><Relationship Id="rId5" Type="http://schemas.openxmlformats.org/officeDocument/2006/relationships/image" Target="../media/image3.png"/><Relationship Id="rId15" Type="http://schemas.microsoft.com/office/2007/relationships/hdphoto" Target="../media/hdphoto2.wdp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31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5" Type="http://schemas.openxmlformats.org/officeDocument/2006/relationships/image" Target="../media/image32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1.jpg"/><Relationship Id="rId7" Type="http://schemas.openxmlformats.org/officeDocument/2006/relationships/image" Target="../media/image8.png"/><Relationship Id="rId12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1.wdp"/><Relationship Id="rId3" Type="http://schemas.openxmlformats.org/officeDocument/2006/relationships/image" Target="../media/image1.jpg"/><Relationship Id="rId7" Type="http://schemas.openxmlformats.org/officeDocument/2006/relationships/image" Target="../media/image8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3.jpe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1.wdp"/><Relationship Id="rId3" Type="http://schemas.openxmlformats.org/officeDocument/2006/relationships/image" Target="../media/image1.jpg"/><Relationship Id="rId7" Type="http://schemas.openxmlformats.org/officeDocument/2006/relationships/image" Target="../media/image8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4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1.wdp"/><Relationship Id="rId3" Type="http://schemas.openxmlformats.org/officeDocument/2006/relationships/image" Target="../media/image1.jpg"/><Relationship Id="rId7" Type="http://schemas.openxmlformats.org/officeDocument/2006/relationships/image" Target="../media/image8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E4F85C0-A9EE-4CE4-9119-121E4A6FD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3826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8FCB758-E216-4B74-97E7-89088DDE225F}"/>
              </a:ext>
            </a:extLst>
          </p:cNvPr>
          <p:cNvSpPr/>
          <p:nvPr/>
        </p:nvSpPr>
        <p:spPr>
          <a:xfrm>
            <a:off x="0" y="0"/>
            <a:ext cx="12273826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03EAE8-9B64-4F42-9C97-814362DDC600}"/>
              </a:ext>
            </a:extLst>
          </p:cNvPr>
          <p:cNvSpPr/>
          <p:nvPr/>
        </p:nvSpPr>
        <p:spPr>
          <a:xfrm>
            <a:off x="3764280" y="447040"/>
            <a:ext cx="4663440" cy="538480"/>
          </a:xfrm>
          <a:prstGeom prst="rect">
            <a:avLst/>
          </a:prstGeom>
          <a:solidFill>
            <a:srgbClr val="F2F2F2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CFA79FB-FA34-4022-B9CC-59D33DE494E9}"/>
              </a:ext>
            </a:extLst>
          </p:cNvPr>
          <p:cNvCxnSpPr/>
          <p:nvPr/>
        </p:nvCxnSpPr>
        <p:spPr>
          <a:xfrm>
            <a:off x="1026160" y="5100320"/>
            <a:ext cx="3728720" cy="0"/>
          </a:xfrm>
          <a:prstGeom prst="line">
            <a:avLst/>
          </a:prstGeom>
          <a:ln w="34925">
            <a:solidFill>
              <a:srgbClr val="CBCD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4CEB65F2-82AE-41C2-B6E7-30F5A420B56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697" y="4636515"/>
            <a:ext cx="384303" cy="38430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07DA76B-205A-47ED-8F09-F641892D4E5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792" y="4636516"/>
            <a:ext cx="384304" cy="384304"/>
          </a:xfrm>
          <a:prstGeom prst="rect">
            <a:avLst/>
          </a:prstGeom>
        </p:spPr>
      </p:pic>
      <p:pic>
        <p:nvPicPr>
          <p:cNvPr id="24" name="그림 23" descr="개체이(가) 표시된 사진&#10;&#10;자동 생성된 설명">
            <a:extLst>
              <a:ext uri="{FF2B5EF4-FFF2-40B4-BE49-F238E27FC236}">
                <a16:creationId xmlns:a16="http://schemas.microsoft.com/office/drawing/2014/main" id="{F5B2EC32-3491-4F60-A001-CACB1287C7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292" y="536066"/>
            <a:ext cx="360428" cy="36042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DEE41CF-FE45-469E-A11E-7530843F478E}"/>
              </a:ext>
            </a:extLst>
          </p:cNvPr>
          <p:cNvSpPr txBox="1"/>
          <p:nvPr/>
        </p:nvSpPr>
        <p:spPr>
          <a:xfrm>
            <a:off x="1030082" y="5069840"/>
            <a:ext cx="3673998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20191564 </a:t>
            </a:r>
            <a:r>
              <a:rPr lang="ko-KR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김신건</a:t>
            </a:r>
            <a:endParaRPr lang="en-US" altLang="ko-KR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20191567 </a:t>
            </a:r>
            <a:r>
              <a:rPr lang="ko-KR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김유진</a:t>
            </a:r>
            <a:endParaRPr lang="en-US" altLang="ko-KR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2</a:t>
            </a:r>
            <a:r>
              <a:rPr lang="ko-KR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D19413-ADC3-4CA5-BC38-98B06FE2CEA4}"/>
              </a:ext>
            </a:extLst>
          </p:cNvPr>
          <p:cNvSpPr txBox="1"/>
          <p:nvPr/>
        </p:nvSpPr>
        <p:spPr>
          <a:xfrm>
            <a:off x="869568" y="1904445"/>
            <a:ext cx="793915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b="1" err="1">
                <a:solidFill>
                  <a:schemeClr val="bg1"/>
                </a:solidFill>
                <a:latin typeface="BernhardFashion BT" pitchFamily="2" charset="0"/>
              </a:rPr>
              <a:t>Pstagram</a:t>
            </a:r>
            <a:endParaRPr lang="ko-KR" altLang="en-US" sz="13800" b="1">
              <a:solidFill>
                <a:schemeClr val="bg1"/>
              </a:solidFill>
              <a:latin typeface="BernhardFashion BT" pitchFamily="2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3E019EC-C6DF-4FB5-8BFF-117C954EF5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350" y="513224"/>
            <a:ext cx="420478" cy="420478"/>
          </a:xfrm>
          <a:prstGeom prst="rect">
            <a:avLst/>
          </a:prstGeom>
        </p:spPr>
      </p:pic>
      <p:pic>
        <p:nvPicPr>
          <p:cNvPr id="28" name="그림 27" descr="개체이(가) 표시된 사진&#10;&#10;자동 생성된 설명">
            <a:extLst>
              <a:ext uri="{FF2B5EF4-FFF2-40B4-BE49-F238E27FC236}">
                <a16:creationId xmlns:a16="http://schemas.microsoft.com/office/drawing/2014/main" id="{205A889B-2E6C-4506-B188-64C813D3CC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233" y="513699"/>
            <a:ext cx="420478" cy="42047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F40E963-2403-465B-A016-182119A02A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467" y="513224"/>
            <a:ext cx="448605" cy="44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86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C6CEF9-4D95-9741-8E64-0C8A40AC3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026" y="1413189"/>
            <a:ext cx="3817920" cy="2508569"/>
          </a:xfrm>
          <a:prstGeom prst="rect">
            <a:avLst/>
          </a:prstGeom>
        </p:spPr>
      </p:pic>
      <p:pic>
        <p:nvPicPr>
          <p:cNvPr id="11" name="Picture 1769994317">
            <a:extLst>
              <a:ext uri="{FF2B5EF4-FFF2-40B4-BE49-F238E27FC236}">
                <a16:creationId xmlns:a16="http://schemas.microsoft.com/office/drawing/2014/main" id="{3311EF77-5168-4D22-B567-3720F19C8A2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0" b="5981"/>
          <a:stretch>
            <a:fillRect/>
          </a:stretch>
        </p:blipFill>
        <p:spPr>
          <a:xfrm>
            <a:off x="802321" y="1211250"/>
            <a:ext cx="2961957" cy="54210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 descr="개체이(가) 표시된 사진&#10;&#10;자동 생성된 설명">
            <a:extLst>
              <a:ext uri="{FF2B5EF4-FFF2-40B4-BE49-F238E27FC236}">
                <a16:creationId xmlns:a16="http://schemas.microsoft.com/office/drawing/2014/main" id="{F5B2EC32-3491-4F60-A001-CACB1287C7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78" y="573274"/>
            <a:ext cx="360428" cy="36042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3D13D41-4E38-45D8-ACB4-DE2862E23F19}"/>
              </a:ext>
            </a:extLst>
          </p:cNvPr>
          <p:cNvSpPr/>
          <p:nvPr/>
        </p:nvSpPr>
        <p:spPr>
          <a:xfrm>
            <a:off x="802322" y="1621460"/>
            <a:ext cx="2961958" cy="25085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B8A5FD-9125-4FD9-81B0-398628AE283B}"/>
              </a:ext>
            </a:extLst>
          </p:cNvPr>
          <p:cNvCxnSpPr>
            <a:cxnSpLocks/>
          </p:cNvCxnSpPr>
          <p:nvPr/>
        </p:nvCxnSpPr>
        <p:spPr>
          <a:xfrm>
            <a:off x="3764280" y="1913467"/>
            <a:ext cx="541288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0C6981B-DD02-40FB-B57F-7E1425B01107}"/>
              </a:ext>
            </a:extLst>
          </p:cNvPr>
          <p:cNvSpPr txBox="1"/>
          <p:nvPr/>
        </p:nvSpPr>
        <p:spPr>
          <a:xfrm>
            <a:off x="4305568" y="472037"/>
            <a:ext cx="4334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앱의 기능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19BEED-0624-44A0-BF5F-2E901D77BDCC}"/>
              </a:ext>
            </a:extLst>
          </p:cNvPr>
          <p:cNvSpPr txBox="1"/>
          <p:nvPr/>
        </p:nvSpPr>
        <p:spPr>
          <a:xfrm flipH="1">
            <a:off x="4400126" y="1682421"/>
            <a:ext cx="3578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GET</a:t>
            </a:r>
          </a:p>
          <a:p>
            <a:r>
              <a:rPr lang="en-US" altLang="ko-KR"/>
              <a:t>/profile/</a:t>
            </a:r>
            <a:r>
              <a:rPr lang="en-US" altLang="ko-KR" err="1"/>
              <a:t>profile.php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DE6C046-C118-204C-B6B7-F28600F32440}"/>
              </a:ext>
            </a:extLst>
          </p:cNvPr>
          <p:cNvSpPr/>
          <p:nvPr/>
        </p:nvSpPr>
        <p:spPr>
          <a:xfrm>
            <a:off x="802319" y="4105191"/>
            <a:ext cx="2961958" cy="25085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3">
            <a:extLst>
              <a:ext uri="{FF2B5EF4-FFF2-40B4-BE49-F238E27FC236}">
                <a16:creationId xmlns:a16="http://schemas.microsoft.com/office/drawing/2014/main" id="{D5AFAACB-AD04-994D-B8F0-A410B9BA7372}"/>
              </a:ext>
            </a:extLst>
          </p:cNvPr>
          <p:cNvCxnSpPr>
            <a:cxnSpLocks/>
          </p:cNvCxnSpPr>
          <p:nvPr/>
        </p:nvCxnSpPr>
        <p:spPr>
          <a:xfrm>
            <a:off x="3764280" y="4407576"/>
            <a:ext cx="541288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578FC5E-BA86-004E-A766-B8C3D2939BB5}"/>
              </a:ext>
            </a:extLst>
          </p:cNvPr>
          <p:cNvSpPr txBox="1"/>
          <p:nvPr/>
        </p:nvSpPr>
        <p:spPr>
          <a:xfrm flipH="1">
            <a:off x="4401996" y="4130029"/>
            <a:ext cx="3578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GET</a:t>
            </a:r>
          </a:p>
          <a:p>
            <a:r>
              <a:rPr lang="en-US" altLang="ko-KR"/>
              <a:t>/review/</a:t>
            </a:r>
            <a:r>
              <a:rPr lang="en-US" altLang="ko-KR" err="1"/>
              <a:t>review.php</a:t>
            </a:r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88B9E39-7B0E-5340-8DD2-8E09C39D2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246" y="2468088"/>
            <a:ext cx="3735660" cy="397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94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개체이(가) 표시된 사진&#10;&#10;자동 생성된 설명">
            <a:extLst>
              <a:ext uri="{FF2B5EF4-FFF2-40B4-BE49-F238E27FC236}">
                <a16:creationId xmlns:a16="http://schemas.microsoft.com/office/drawing/2014/main" id="{748D57F5-3A5F-014E-ADEE-576B7DC2F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78" y="573274"/>
            <a:ext cx="360428" cy="3604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4CDDBC-AB4E-454E-822A-678F2743EA49}"/>
              </a:ext>
            </a:extLst>
          </p:cNvPr>
          <p:cNvSpPr txBox="1"/>
          <p:nvPr/>
        </p:nvSpPr>
        <p:spPr>
          <a:xfrm>
            <a:off x="4305568" y="472037"/>
            <a:ext cx="4334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앱의 기능</a:t>
            </a:r>
          </a:p>
        </p:txBody>
      </p:sp>
      <p:pic>
        <p:nvPicPr>
          <p:cNvPr id="6" name="Picture 1750732187">
            <a:extLst>
              <a:ext uri="{FF2B5EF4-FFF2-40B4-BE49-F238E27FC236}">
                <a16:creationId xmlns:a16="http://schemas.microsoft.com/office/drawing/2014/main" id="{8A4F99EB-9333-634F-A6C9-DD3FD22ED784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8" b="5978"/>
          <a:stretch/>
        </p:blipFill>
        <p:spPr bwMode="auto">
          <a:xfrm>
            <a:off x="802322" y="1463478"/>
            <a:ext cx="2961956" cy="5335934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28DED75-7737-2341-BDE2-92E37E206554}"/>
              </a:ext>
            </a:extLst>
          </p:cNvPr>
          <p:cNvPicPr/>
          <p:nvPr/>
        </p:nvPicPr>
        <p:blipFill rotWithShape="1">
          <a:blip r:embed="rId4"/>
          <a:srcRect t="3158" b="6439"/>
          <a:stretch/>
        </p:blipFill>
        <p:spPr bwMode="auto">
          <a:xfrm>
            <a:off x="3847466" y="1463478"/>
            <a:ext cx="2961956" cy="5355832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FE43273-BA7D-E049-8D75-88522F61A270}"/>
              </a:ext>
            </a:extLst>
          </p:cNvPr>
          <p:cNvSpPr/>
          <p:nvPr/>
        </p:nvSpPr>
        <p:spPr>
          <a:xfrm>
            <a:off x="6000946" y="1477414"/>
            <a:ext cx="795597" cy="4413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3">
            <a:extLst>
              <a:ext uri="{FF2B5EF4-FFF2-40B4-BE49-F238E27FC236}">
                <a16:creationId xmlns:a16="http://schemas.microsoft.com/office/drawing/2014/main" id="{F0D0BA8E-AFC0-EA4C-AA41-DAF0D6F02E80}"/>
              </a:ext>
            </a:extLst>
          </p:cNvPr>
          <p:cNvCxnSpPr>
            <a:cxnSpLocks/>
          </p:cNvCxnSpPr>
          <p:nvPr/>
        </p:nvCxnSpPr>
        <p:spPr>
          <a:xfrm>
            <a:off x="6809422" y="1591495"/>
            <a:ext cx="541288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9967F66-C068-504F-984A-F959C407AB2B}"/>
              </a:ext>
            </a:extLst>
          </p:cNvPr>
          <p:cNvSpPr txBox="1"/>
          <p:nvPr/>
        </p:nvSpPr>
        <p:spPr>
          <a:xfrm flipH="1">
            <a:off x="7445268" y="1360449"/>
            <a:ext cx="3578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POST</a:t>
            </a:r>
          </a:p>
          <a:p>
            <a:r>
              <a:rPr lang="en-US" altLang="ko-KR"/>
              <a:t>/profile/</a:t>
            </a:r>
            <a:r>
              <a:rPr lang="en-US" altLang="ko-KR" err="1"/>
              <a:t>login.php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EA21A14-5431-FF48-825A-B209F0521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5268" y="2416374"/>
            <a:ext cx="4427130" cy="202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52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D06AF79-7D0B-4D2B-A126-B119421545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11" b="5230"/>
          <a:stretch/>
        </p:blipFill>
        <p:spPr>
          <a:xfrm>
            <a:off x="799056" y="1285877"/>
            <a:ext cx="2968491" cy="5400240"/>
          </a:xfrm>
          <a:prstGeom prst="rect">
            <a:avLst/>
          </a:prstGeom>
        </p:spPr>
      </p:pic>
      <p:pic>
        <p:nvPicPr>
          <p:cNvPr id="4" name="그림 3" descr="개체이(가) 표시된 사진&#10;&#10;자동 생성된 설명">
            <a:extLst>
              <a:ext uri="{FF2B5EF4-FFF2-40B4-BE49-F238E27FC236}">
                <a16:creationId xmlns:a16="http://schemas.microsoft.com/office/drawing/2014/main" id="{748D57F5-3A5F-014E-ADEE-576B7DC2F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78" y="573274"/>
            <a:ext cx="360428" cy="3604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4CDDBC-AB4E-454E-822A-678F2743EA49}"/>
              </a:ext>
            </a:extLst>
          </p:cNvPr>
          <p:cNvSpPr txBox="1"/>
          <p:nvPr/>
        </p:nvSpPr>
        <p:spPr>
          <a:xfrm>
            <a:off x="4305568" y="472037"/>
            <a:ext cx="4334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앱의 기능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B71C89-2427-5848-B17F-D41EE71A90E5}"/>
              </a:ext>
            </a:extLst>
          </p:cNvPr>
          <p:cNvSpPr/>
          <p:nvPr/>
        </p:nvSpPr>
        <p:spPr>
          <a:xfrm>
            <a:off x="802322" y="1682421"/>
            <a:ext cx="2961958" cy="50798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3">
            <a:extLst>
              <a:ext uri="{FF2B5EF4-FFF2-40B4-BE49-F238E27FC236}">
                <a16:creationId xmlns:a16="http://schemas.microsoft.com/office/drawing/2014/main" id="{E9278FDB-5ECD-9A49-9F33-EE61F70FCD35}"/>
              </a:ext>
            </a:extLst>
          </p:cNvPr>
          <p:cNvCxnSpPr>
            <a:cxnSpLocks/>
          </p:cNvCxnSpPr>
          <p:nvPr/>
        </p:nvCxnSpPr>
        <p:spPr>
          <a:xfrm>
            <a:off x="3764280" y="1913467"/>
            <a:ext cx="541288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6BF9DEB-FF47-CF45-B6C4-B2F8FC5D4C25}"/>
              </a:ext>
            </a:extLst>
          </p:cNvPr>
          <p:cNvSpPr txBox="1"/>
          <p:nvPr/>
        </p:nvSpPr>
        <p:spPr>
          <a:xfrm flipH="1">
            <a:off x="4400126" y="1682421"/>
            <a:ext cx="3578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GET</a:t>
            </a:r>
          </a:p>
          <a:p>
            <a:r>
              <a:rPr lang="en-US" altLang="ko-KR"/>
              <a:t>/review/</a:t>
            </a:r>
            <a:r>
              <a:rPr lang="en-US" altLang="ko-KR" err="1"/>
              <a:t>review.php</a:t>
            </a:r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2236976-23A4-B344-8516-427E37AEE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552" y="1682421"/>
            <a:ext cx="4334972" cy="460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632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E4F85C0-A9EE-4CE4-9119-121E4A6FD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3826" cy="6858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51FFE628-6AB4-44C5-AC2B-F9DA58E2D5C2}"/>
              </a:ext>
            </a:extLst>
          </p:cNvPr>
          <p:cNvSpPr/>
          <p:nvPr/>
        </p:nvSpPr>
        <p:spPr>
          <a:xfrm>
            <a:off x="98854" y="0"/>
            <a:ext cx="12273826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03EAE8-9B64-4F42-9C97-814362DDC600}"/>
              </a:ext>
            </a:extLst>
          </p:cNvPr>
          <p:cNvSpPr/>
          <p:nvPr/>
        </p:nvSpPr>
        <p:spPr>
          <a:xfrm>
            <a:off x="3764280" y="447040"/>
            <a:ext cx="4663440" cy="538480"/>
          </a:xfrm>
          <a:prstGeom prst="rect">
            <a:avLst/>
          </a:prstGeom>
          <a:solidFill>
            <a:srgbClr val="F2F2F2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9AF7F2-E078-43EA-A87A-09EE7E8F1AF6}"/>
              </a:ext>
            </a:extLst>
          </p:cNvPr>
          <p:cNvSpPr/>
          <p:nvPr/>
        </p:nvSpPr>
        <p:spPr>
          <a:xfrm>
            <a:off x="1450613" y="1276290"/>
            <a:ext cx="9372600" cy="52909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	</a:t>
            </a:r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CFA79FB-FA34-4022-B9CC-59D33DE494E9}"/>
              </a:ext>
            </a:extLst>
          </p:cNvPr>
          <p:cNvCxnSpPr/>
          <p:nvPr/>
        </p:nvCxnSpPr>
        <p:spPr>
          <a:xfrm>
            <a:off x="6972027" y="4653280"/>
            <a:ext cx="3728720" cy="0"/>
          </a:xfrm>
          <a:prstGeom prst="line">
            <a:avLst/>
          </a:prstGeom>
          <a:ln w="22225">
            <a:solidFill>
              <a:srgbClr val="CBCD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4CEB65F2-82AE-41C2-B6E7-30F5A420B5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381" y="4792538"/>
            <a:ext cx="384303" cy="38430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07DA76B-205A-47ED-8F09-F641892D4E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476" y="4792539"/>
            <a:ext cx="384304" cy="384304"/>
          </a:xfrm>
          <a:prstGeom prst="rect">
            <a:avLst/>
          </a:prstGeom>
        </p:spPr>
      </p:pic>
      <p:pic>
        <p:nvPicPr>
          <p:cNvPr id="24" name="그림 23" descr="개체이(가) 표시된 사진&#10;&#10;자동 생성된 설명">
            <a:extLst>
              <a:ext uri="{FF2B5EF4-FFF2-40B4-BE49-F238E27FC236}">
                <a16:creationId xmlns:a16="http://schemas.microsoft.com/office/drawing/2014/main" id="{F5B2EC32-3491-4F60-A001-CACB1287C7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292" y="536066"/>
            <a:ext cx="360428" cy="36042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CFD22E7-057E-45AB-8460-7AAF814B7DDF}"/>
              </a:ext>
            </a:extLst>
          </p:cNvPr>
          <p:cNvSpPr/>
          <p:nvPr/>
        </p:nvSpPr>
        <p:spPr>
          <a:xfrm>
            <a:off x="1450614" y="1276290"/>
            <a:ext cx="5303262" cy="52909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48340B-2ADB-4FD7-8F5F-223EA60E921E}"/>
              </a:ext>
            </a:extLst>
          </p:cNvPr>
          <p:cNvSpPr txBox="1"/>
          <p:nvPr/>
        </p:nvSpPr>
        <p:spPr>
          <a:xfrm>
            <a:off x="7732476" y="1632197"/>
            <a:ext cx="2207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keon_119</a:t>
            </a:r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0E764F1-E9D9-44B1-B799-C1D4FE5E7B74}"/>
              </a:ext>
            </a:extLst>
          </p:cNvPr>
          <p:cNvCxnSpPr/>
          <p:nvPr/>
        </p:nvCxnSpPr>
        <p:spPr>
          <a:xfrm>
            <a:off x="6951217" y="2245360"/>
            <a:ext cx="3728720" cy="0"/>
          </a:xfrm>
          <a:prstGeom prst="line">
            <a:avLst/>
          </a:prstGeom>
          <a:ln w="22225">
            <a:solidFill>
              <a:srgbClr val="CBCD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D3EF441B-5ECD-4096-BB0C-F78119E97FBF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238" y="3631781"/>
            <a:ext cx="431181" cy="43118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1E96170-5E9B-4752-8EBF-76D171224664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57112" y="3631782"/>
            <a:ext cx="431180" cy="4311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3F2C3A-1373-4EC4-A5EC-A5DD3C7C4475}"/>
              </a:ext>
            </a:extLst>
          </p:cNvPr>
          <p:cNvSpPr txBox="1"/>
          <p:nvPr/>
        </p:nvSpPr>
        <p:spPr>
          <a:xfrm>
            <a:off x="4305568" y="472037"/>
            <a:ext cx="4334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느낀 점과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배운 점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56451EB-50F1-465B-9781-F442396F3B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350" y="513224"/>
            <a:ext cx="420478" cy="420478"/>
          </a:xfrm>
          <a:prstGeom prst="rect">
            <a:avLst/>
          </a:prstGeom>
        </p:spPr>
      </p:pic>
      <p:pic>
        <p:nvPicPr>
          <p:cNvPr id="25" name="그림 24" descr="개체이(가) 표시된 사진&#10;&#10;자동 생성된 설명">
            <a:extLst>
              <a:ext uri="{FF2B5EF4-FFF2-40B4-BE49-F238E27FC236}">
                <a16:creationId xmlns:a16="http://schemas.microsoft.com/office/drawing/2014/main" id="{5FBE6F1F-94C7-4138-A784-C8EFB34856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233" y="513699"/>
            <a:ext cx="420478" cy="42047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0799548-1C8F-44D4-BDBB-83F2E78404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467" y="513224"/>
            <a:ext cx="448605" cy="44860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3F1227-0D6D-4494-A912-328C2DA740F3}"/>
              </a:ext>
            </a:extLst>
          </p:cNvPr>
          <p:cNvSpPr txBox="1"/>
          <p:nvPr/>
        </p:nvSpPr>
        <p:spPr>
          <a:xfrm>
            <a:off x="6972027" y="5240923"/>
            <a:ext cx="1932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좋아요 </a:t>
            </a:r>
            <a:r>
              <a:rPr lang="en-US" altLang="ko-KR" b="1"/>
              <a:t>999</a:t>
            </a:r>
            <a:r>
              <a:rPr lang="ko-KR" altLang="en-US" b="1"/>
              <a:t>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96A5D2-DA7B-4FE8-9D2E-9E7BD957AB53}"/>
              </a:ext>
            </a:extLst>
          </p:cNvPr>
          <p:cNvSpPr txBox="1"/>
          <p:nvPr/>
        </p:nvSpPr>
        <p:spPr>
          <a:xfrm>
            <a:off x="6972027" y="5581710"/>
            <a:ext cx="3540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keon_119 </a:t>
            </a:r>
            <a:r>
              <a:rPr lang="ko-KR" altLang="en-US" sz="1400"/>
              <a:t>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2967A7-CD01-453C-A86E-D256AD3A5B7D}"/>
              </a:ext>
            </a:extLst>
          </p:cNvPr>
          <p:cNvSpPr txBox="1"/>
          <p:nvPr/>
        </p:nvSpPr>
        <p:spPr>
          <a:xfrm>
            <a:off x="6972027" y="5908467"/>
            <a:ext cx="3540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youjinn_99 </a:t>
            </a:r>
            <a:r>
              <a:rPr lang="ko-KR" altLang="en-US" sz="1400"/>
              <a:t>👍 👍</a:t>
            </a:r>
          </a:p>
        </p:txBody>
      </p:sp>
      <p:pic>
        <p:nvPicPr>
          <p:cNvPr id="32" name="Picture 4" descr="PHP-logo.svg">
            <a:extLst>
              <a:ext uri="{FF2B5EF4-FFF2-40B4-BE49-F238E27FC236}">
                <a16:creationId xmlns:a16="http://schemas.microsoft.com/office/drawing/2014/main" id="{5DE8B0F3-7EA5-4379-92C6-0632E5B4D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531" y="1608413"/>
            <a:ext cx="1880145" cy="101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MySQL.svg">
            <a:extLst>
              <a:ext uri="{FF2B5EF4-FFF2-40B4-BE49-F238E27FC236}">
                <a16:creationId xmlns:a16="http://schemas.microsoft.com/office/drawing/2014/main" id="{55E6DCB2-BFDC-4168-8674-BE38B95C3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407" y="2753956"/>
            <a:ext cx="2181310" cy="112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PIì ëí ì´ë¯¸ì§ ê²ìê²°ê³¼">
            <a:extLst>
              <a:ext uri="{FF2B5EF4-FFF2-40B4-BE49-F238E27FC236}">
                <a16:creationId xmlns:a16="http://schemas.microsoft.com/office/drawing/2014/main" id="{BEF5C836-C639-4CE6-AEE6-5C6DCBA05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359" y="3294864"/>
            <a:ext cx="2311517" cy="231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ììì ëí ì´ë¯¸ì§ ê²ìê²°ê³¼">
            <a:extLst>
              <a:ext uri="{FF2B5EF4-FFF2-40B4-BE49-F238E27FC236}">
                <a16:creationId xmlns:a16="http://schemas.microsoft.com/office/drawing/2014/main" id="{C89B6C7C-C96F-4FD2-AA81-12CB6B733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199" y="4396080"/>
            <a:ext cx="3473850" cy="260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83851A7-4617-41F4-B56E-D08090F78DE8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66" r="20687"/>
          <a:stretch/>
        </p:blipFill>
        <p:spPr>
          <a:xfrm>
            <a:off x="6951218" y="1437392"/>
            <a:ext cx="681234" cy="76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505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E4F85C0-A9EE-4CE4-9119-121E4A6FD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3826" cy="6858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51FFE628-6AB4-44C5-AC2B-F9DA58E2D5C2}"/>
              </a:ext>
            </a:extLst>
          </p:cNvPr>
          <p:cNvSpPr/>
          <p:nvPr/>
        </p:nvSpPr>
        <p:spPr>
          <a:xfrm>
            <a:off x="0" y="0"/>
            <a:ext cx="12273826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03EAE8-9B64-4F42-9C97-814362DDC600}"/>
              </a:ext>
            </a:extLst>
          </p:cNvPr>
          <p:cNvSpPr/>
          <p:nvPr/>
        </p:nvSpPr>
        <p:spPr>
          <a:xfrm>
            <a:off x="3764280" y="447040"/>
            <a:ext cx="4663440" cy="538480"/>
          </a:xfrm>
          <a:prstGeom prst="rect">
            <a:avLst/>
          </a:prstGeom>
          <a:solidFill>
            <a:srgbClr val="F2F2F2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9AF7F2-E078-43EA-A87A-09EE7E8F1AF6}"/>
              </a:ext>
            </a:extLst>
          </p:cNvPr>
          <p:cNvSpPr/>
          <p:nvPr/>
        </p:nvSpPr>
        <p:spPr>
          <a:xfrm>
            <a:off x="1450613" y="1276290"/>
            <a:ext cx="9372600" cy="52909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	</a:t>
            </a:r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CFA79FB-FA34-4022-B9CC-59D33DE494E9}"/>
              </a:ext>
            </a:extLst>
          </p:cNvPr>
          <p:cNvCxnSpPr/>
          <p:nvPr/>
        </p:nvCxnSpPr>
        <p:spPr>
          <a:xfrm>
            <a:off x="6972027" y="4653280"/>
            <a:ext cx="3728720" cy="0"/>
          </a:xfrm>
          <a:prstGeom prst="line">
            <a:avLst/>
          </a:prstGeom>
          <a:ln w="22225">
            <a:solidFill>
              <a:srgbClr val="CBCD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4CEB65F2-82AE-41C2-B6E7-30F5A420B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381" y="4792538"/>
            <a:ext cx="384303" cy="38430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07DA76B-205A-47ED-8F09-F641892D4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476" y="4792539"/>
            <a:ext cx="384304" cy="384304"/>
          </a:xfrm>
          <a:prstGeom prst="rect">
            <a:avLst/>
          </a:prstGeom>
        </p:spPr>
      </p:pic>
      <p:pic>
        <p:nvPicPr>
          <p:cNvPr id="24" name="그림 23" descr="개체이(가) 표시된 사진&#10;&#10;자동 생성된 설명">
            <a:extLst>
              <a:ext uri="{FF2B5EF4-FFF2-40B4-BE49-F238E27FC236}">
                <a16:creationId xmlns:a16="http://schemas.microsoft.com/office/drawing/2014/main" id="{F5B2EC32-3491-4F60-A001-CACB1287C7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292" y="536066"/>
            <a:ext cx="360428" cy="36042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CFD22E7-057E-45AB-8460-7AAF814B7DDF}"/>
              </a:ext>
            </a:extLst>
          </p:cNvPr>
          <p:cNvSpPr/>
          <p:nvPr/>
        </p:nvSpPr>
        <p:spPr>
          <a:xfrm>
            <a:off x="1450614" y="1276290"/>
            <a:ext cx="5303262" cy="52909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48340B-2ADB-4FD7-8F5F-223EA60E921E}"/>
              </a:ext>
            </a:extLst>
          </p:cNvPr>
          <p:cNvSpPr txBox="1"/>
          <p:nvPr/>
        </p:nvSpPr>
        <p:spPr>
          <a:xfrm>
            <a:off x="7732476" y="1632197"/>
            <a:ext cx="2207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youjinn_99</a:t>
            </a:r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0E764F1-E9D9-44B1-B799-C1D4FE5E7B74}"/>
              </a:ext>
            </a:extLst>
          </p:cNvPr>
          <p:cNvCxnSpPr/>
          <p:nvPr/>
        </p:nvCxnSpPr>
        <p:spPr>
          <a:xfrm>
            <a:off x="6951217" y="2245360"/>
            <a:ext cx="3728720" cy="0"/>
          </a:xfrm>
          <a:prstGeom prst="line">
            <a:avLst/>
          </a:prstGeom>
          <a:ln w="22225">
            <a:solidFill>
              <a:srgbClr val="CBCD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D3EF441B-5ECD-4096-BB0C-F78119E97FBF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238" y="3631781"/>
            <a:ext cx="431181" cy="43118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1E96170-5E9B-4752-8EBF-76D17122466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57112" y="3631782"/>
            <a:ext cx="431180" cy="4311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3F2C3A-1373-4EC4-A5EC-A5DD3C7C4475}"/>
              </a:ext>
            </a:extLst>
          </p:cNvPr>
          <p:cNvSpPr txBox="1"/>
          <p:nvPr/>
        </p:nvSpPr>
        <p:spPr>
          <a:xfrm>
            <a:off x="4305568" y="472037"/>
            <a:ext cx="4334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느낀 점과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배운 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C909F9-5FDF-4E89-AA6D-306878CB2F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350" y="513224"/>
            <a:ext cx="420478" cy="420478"/>
          </a:xfrm>
          <a:prstGeom prst="rect">
            <a:avLst/>
          </a:prstGeom>
        </p:spPr>
      </p:pic>
      <p:pic>
        <p:nvPicPr>
          <p:cNvPr id="13" name="그림 12" descr="개체이(가) 표시된 사진&#10;&#10;자동 생성된 설명">
            <a:extLst>
              <a:ext uri="{FF2B5EF4-FFF2-40B4-BE49-F238E27FC236}">
                <a16:creationId xmlns:a16="http://schemas.microsoft.com/office/drawing/2014/main" id="{BEE00D52-A775-4316-9E5F-2E180FB98E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233" y="513699"/>
            <a:ext cx="420478" cy="42047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4044F68-9340-4A51-8051-CD436E2159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467" y="513224"/>
            <a:ext cx="448605" cy="4486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CE0EA49-99C0-4E45-9755-39008799336E}"/>
              </a:ext>
            </a:extLst>
          </p:cNvPr>
          <p:cNvSpPr txBox="1"/>
          <p:nvPr/>
        </p:nvSpPr>
        <p:spPr>
          <a:xfrm>
            <a:off x="6972027" y="5240923"/>
            <a:ext cx="1932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좋아요 </a:t>
            </a:r>
            <a:r>
              <a:rPr lang="en-US" altLang="ko-KR" b="1"/>
              <a:t>999</a:t>
            </a:r>
            <a:r>
              <a:rPr lang="ko-KR" altLang="en-US" b="1"/>
              <a:t>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DC3BC5-267B-4BE1-ACC8-77B9887B872B}"/>
              </a:ext>
            </a:extLst>
          </p:cNvPr>
          <p:cNvSpPr txBox="1"/>
          <p:nvPr/>
        </p:nvSpPr>
        <p:spPr>
          <a:xfrm>
            <a:off x="6972027" y="5581710"/>
            <a:ext cx="3540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keon_119 </a:t>
            </a:r>
            <a:r>
              <a:rPr lang="ko-KR" altLang="en-US" sz="1400"/>
              <a:t>👍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0D3784-EC81-4C88-AC26-B372A5960008}"/>
              </a:ext>
            </a:extLst>
          </p:cNvPr>
          <p:cNvSpPr txBox="1"/>
          <p:nvPr/>
        </p:nvSpPr>
        <p:spPr>
          <a:xfrm>
            <a:off x="6972027" y="5908467"/>
            <a:ext cx="3540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youjinn_99 </a:t>
            </a:r>
            <a:r>
              <a:rPr lang="ko-KR" altLang="en-US" sz="1400"/>
              <a:t>✌️ ✌️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CBF45B-157F-4228-960E-069878576BD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66" r="20687"/>
          <a:stretch/>
        </p:blipFill>
        <p:spPr>
          <a:xfrm>
            <a:off x="6951218" y="1437392"/>
            <a:ext cx="681234" cy="7699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9FD113C-7905-184B-824A-B91555C2C2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56856" y="1816863"/>
            <a:ext cx="1819436" cy="1819436"/>
          </a:xfrm>
          <a:prstGeom prst="rect">
            <a:avLst/>
          </a:prstGeom>
        </p:spPr>
      </p:pic>
      <p:pic>
        <p:nvPicPr>
          <p:cNvPr id="31" name="Picture 8" descr="ììì ëí ì´ë¯¸ì§ ê²ìê²°ê³¼">
            <a:extLst>
              <a:ext uri="{FF2B5EF4-FFF2-40B4-BE49-F238E27FC236}">
                <a16:creationId xmlns:a16="http://schemas.microsoft.com/office/drawing/2014/main" id="{3AF33038-694B-4F49-A54B-3EDA92AA5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498" y="2878044"/>
            <a:ext cx="2876505" cy="215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6BE4A36-9FD4-1C44-BB9F-64ACD1C43CED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5268" t="12353" r="2999" b="18243"/>
          <a:stretch/>
        </p:blipFill>
        <p:spPr>
          <a:xfrm>
            <a:off x="1724337" y="4996784"/>
            <a:ext cx="4664338" cy="108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73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E4F85C0-A9EE-4CE4-9119-121E4A6FD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3826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8FCB758-E216-4B74-97E7-89088DDE225F}"/>
              </a:ext>
            </a:extLst>
          </p:cNvPr>
          <p:cNvSpPr/>
          <p:nvPr/>
        </p:nvSpPr>
        <p:spPr>
          <a:xfrm>
            <a:off x="0" y="0"/>
            <a:ext cx="12273826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03EAE8-9B64-4F42-9C97-814362DDC600}"/>
              </a:ext>
            </a:extLst>
          </p:cNvPr>
          <p:cNvSpPr/>
          <p:nvPr/>
        </p:nvSpPr>
        <p:spPr>
          <a:xfrm>
            <a:off x="3764280" y="447040"/>
            <a:ext cx="4663440" cy="538480"/>
          </a:xfrm>
          <a:prstGeom prst="rect">
            <a:avLst/>
          </a:prstGeom>
          <a:solidFill>
            <a:srgbClr val="F2F2F2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 descr="개체이(가) 표시된 사진&#10;&#10;자동 생성된 설명">
            <a:extLst>
              <a:ext uri="{FF2B5EF4-FFF2-40B4-BE49-F238E27FC236}">
                <a16:creationId xmlns:a16="http://schemas.microsoft.com/office/drawing/2014/main" id="{F5B2EC32-3491-4F60-A001-CACB1287C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292" y="536066"/>
            <a:ext cx="360428" cy="36042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1D19413-ADC3-4CA5-BC38-98B06FE2CEA4}"/>
              </a:ext>
            </a:extLst>
          </p:cNvPr>
          <p:cNvSpPr txBox="1"/>
          <p:nvPr/>
        </p:nvSpPr>
        <p:spPr>
          <a:xfrm>
            <a:off x="0" y="1633227"/>
            <a:ext cx="1227382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b="1">
                <a:solidFill>
                  <a:schemeClr val="bg1"/>
                </a:solidFill>
                <a:latin typeface="BernhardFashion BT" pitchFamily="2" charset="0"/>
              </a:rPr>
              <a:t>Thanks </a:t>
            </a:r>
          </a:p>
          <a:p>
            <a:pPr algn="ctr"/>
            <a:r>
              <a:rPr lang="en-US" altLang="ko-KR" sz="13800" b="1">
                <a:solidFill>
                  <a:schemeClr val="bg1"/>
                </a:solidFill>
                <a:latin typeface="BernhardFashion BT" pitchFamily="2" charset="0"/>
              </a:rPr>
              <a:t>for listening</a:t>
            </a:r>
            <a:endParaRPr lang="ko-KR" altLang="en-US" sz="13800" b="1">
              <a:solidFill>
                <a:schemeClr val="bg1"/>
              </a:solidFill>
              <a:latin typeface="BernhardFashion BT" pitchFamily="2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3E019EC-C6DF-4FB5-8BFF-117C954EF5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350" y="513224"/>
            <a:ext cx="420478" cy="420478"/>
          </a:xfrm>
          <a:prstGeom prst="rect">
            <a:avLst/>
          </a:prstGeom>
        </p:spPr>
      </p:pic>
      <p:pic>
        <p:nvPicPr>
          <p:cNvPr id="28" name="그림 27" descr="개체이(가) 표시된 사진&#10;&#10;자동 생성된 설명">
            <a:extLst>
              <a:ext uri="{FF2B5EF4-FFF2-40B4-BE49-F238E27FC236}">
                <a16:creationId xmlns:a16="http://schemas.microsoft.com/office/drawing/2014/main" id="{205A889B-2E6C-4506-B188-64C813D3CC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233" y="513699"/>
            <a:ext cx="420478" cy="42047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F40E963-2403-465B-A016-182119A02A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467" y="513224"/>
            <a:ext cx="448605" cy="44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21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E4F85C0-A9EE-4CE4-9119-121E4A6FD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3826" cy="6858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51FFE628-6AB4-44C5-AC2B-F9DA58E2D5C2}"/>
              </a:ext>
            </a:extLst>
          </p:cNvPr>
          <p:cNvSpPr/>
          <p:nvPr/>
        </p:nvSpPr>
        <p:spPr>
          <a:xfrm>
            <a:off x="0" y="0"/>
            <a:ext cx="12273826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03EAE8-9B64-4F42-9C97-814362DDC600}"/>
              </a:ext>
            </a:extLst>
          </p:cNvPr>
          <p:cNvSpPr/>
          <p:nvPr/>
        </p:nvSpPr>
        <p:spPr>
          <a:xfrm>
            <a:off x="3764280" y="447040"/>
            <a:ext cx="4663440" cy="538480"/>
          </a:xfrm>
          <a:prstGeom prst="rect">
            <a:avLst/>
          </a:prstGeom>
          <a:solidFill>
            <a:srgbClr val="F2F2F2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9AF7F2-E078-43EA-A87A-09EE7E8F1AF6}"/>
              </a:ext>
            </a:extLst>
          </p:cNvPr>
          <p:cNvSpPr/>
          <p:nvPr/>
        </p:nvSpPr>
        <p:spPr>
          <a:xfrm>
            <a:off x="1450613" y="1276290"/>
            <a:ext cx="9372600" cy="52909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	</a:t>
            </a:r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CFA79FB-FA34-4022-B9CC-59D33DE494E9}"/>
              </a:ext>
            </a:extLst>
          </p:cNvPr>
          <p:cNvCxnSpPr/>
          <p:nvPr/>
        </p:nvCxnSpPr>
        <p:spPr>
          <a:xfrm>
            <a:off x="6972027" y="4653280"/>
            <a:ext cx="3728720" cy="0"/>
          </a:xfrm>
          <a:prstGeom prst="line">
            <a:avLst/>
          </a:prstGeom>
          <a:ln w="22225">
            <a:solidFill>
              <a:srgbClr val="CBCD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4CEB65F2-82AE-41C2-B6E7-30F5A420B5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381" y="4792538"/>
            <a:ext cx="384303" cy="38430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07DA76B-205A-47ED-8F09-F641892D4E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476" y="4792539"/>
            <a:ext cx="384304" cy="384304"/>
          </a:xfrm>
          <a:prstGeom prst="rect">
            <a:avLst/>
          </a:prstGeom>
        </p:spPr>
      </p:pic>
      <p:pic>
        <p:nvPicPr>
          <p:cNvPr id="24" name="그림 23" descr="개체이(가) 표시된 사진&#10;&#10;자동 생성된 설명">
            <a:extLst>
              <a:ext uri="{FF2B5EF4-FFF2-40B4-BE49-F238E27FC236}">
                <a16:creationId xmlns:a16="http://schemas.microsoft.com/office/drawing/2014/main" id="{F5B2EC32-3491-4F60-A001-CACB1287C7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292" y="536066"/>
            <a:ext cx="360428" cy="36042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CFD22E7-057E-45AB-8460-7AAF814B7DDF}"/>
              </a:ext>
            </a:extLst>
          </p:cNvPr>
          <p:cNvSpPr/>
          <p:nvPr/>
        </p:nvSpPr>
        <p:spPr>
          <a:xfrm>
            <a:off x="1450614" y="1276290"/>
            <a:ext cx="5303262" cy="52909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48340B-2ADB-4FD7-8F5F-223EA60E921E}"/>
              </a:ext>
            </a:extLst>
          </p:cNvPr>
          <p:cNvSpPr txBox="1"/>
          <p:nvPr/>
        </p:nvSpPr>
        <p:spPr>
          <a:xfrm>
            <a:off x="7732476" y="1632197"/>
            <a:ext cx="2207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/>
              <a:t>Pstagram</a:t>
            </a:r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0E764F1-E9D9-44B1-B799-C1D4FE5E7B74}"/>
              </a:ext>
            </a:extLst>
          </p:cNvPr>
          <p:cNvCxnSpPr/>
          <p:nvPr/>
        </p:nvCxnSpPr>
        <p:spPr>
          <a:xfrm>
            <a:off x="6951217" y="2245360"/>
            <a:ext cx="3728720" cy="0"/>
          </a:xfrm>
          <a:prstGeom prst="line">
            <a:avLst/>
          </a:prstGeom>
          <a:ln w="22225">
            <a:solidFill>
              <a:srgbClr val="CBCD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D3EF441B-5ECD-4096-BB0C-F78119E97FBF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238" y="3631781"/>
            <a:ext cx="431181" cy="43118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1E96170-5E9B-4752-8EBF-76D171224664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57112" y="3631782"/>
            <a:ext cx="431180" cy="43118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A6A0AE9-566B-48A5-AF0B-E14D568C72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350" y="513224"/>
            <a:ext cx="420478" cy="420478"/>
          </a:xfrm>
          <a:prstGeom prst="rect">
            <a:avLst/>
          </a:prstGeom>
        </p:spPr>
      </p:pic>
      <p:pic>
        <p:nvPicPr>
          <p:cNvPr id="30" name="그림 29" descr="개체이(가) 표시된 사진&#10;&#10;자동 생성된 설명">
            <a:extLst>
              <a:ext uri="{FF2B5EF4-FFF2-40B4-BE49-F238E27FC236}">
                <a16:creationId xmlns:a16="http://schemas.microsoft.com/office/drawing/2014/main" id="{9D752545-9E69-4699-8619-FD7A875573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233" y="513699"/>
            <a:ext cx="420478" cy="42047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027C8A1-C83D-415C-87E6-27373948BC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467" y="513224"/>
            <a:ext cx="448605" cy="4486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7953A1-5CC6-4F4D-A587-5C5A9CC352BB}"/>
              </a:ext>
            </a:extLst>
          </p:cNvPr>
          <p:cNvSpPr txBox="1"/>
          <p:nvPr/>
        </p:nvSpPr>
        <p:spPr>
          <a:xfrm>
            <a:off x="6972027" y="5240923"/>
            <a:ext cx="1932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좋아요 </a:t>
            </a:r>
            <a:r>
              <a:rPr lang="en-US" altLang="ko-KR" b="1"/>
              <a:t>999</a:t>
            </a:r>
            <a:r>
              <a:rPr lang="ko-KR" altLang="en-US" b="1"/>
              <a:t>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958249-D676-4D3D-97E1-E9CA3852CAEC}"/>
              </a:ext>
            </a:extLst>
          </p:cNvPr>
          <p:cNvSpPr txBox="1"/>
          <p:nvPr/>
        </p:nvSpPr>
        <p:spPr>
          <a:xfrm>
            <a:off x="6972027" y="5581710"/>
            <a:ext cx="3540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keon_119 </a:t>
            </a:r>
            <a:r>
              <a:rPr lang="ko-KR" altLang="en-US" sz="1400"/>
              <a:t>정말 좋은 </a:t>
            </a:r>
            <a:r>
              <a:rPr lang="ko-KR" altLang="en-US" sz="1400" err="1"/>
              <a:t>어플이에요</a:t>
            </a:r>
            <a:r>
              <a:rPr lang="en-US" altLang="ko-KR" sz="1400"/>
              <a:t>!</a:t>
            </a:r>
            <a:endParaRPr lang="ko-KR" altLang="en-US" sz="14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AAB5A0C-207F-4748-9CED-9D289CAC9EB0}"/>
              </a:ext>
            </a:extLst>
          </p:cNvPr>
          <p:cNvSpPr txBox="1"/>
          <p:nvPr/>
        </p:nvSpPr>
        <p:spPr>
          <a:xfrm>
            <a:off x="6972027" y="5908467"/>
            <a:ext cx="3540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youjinn_99 </a:t>
            </a:r>
            <a:r>
              <a:rPr lang="ko-KR" altLang="en-US" sz="1400"/>
              <a:t>멋진 영상이네요 👍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124AF25-4C11-4019-A680-E14CA510544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66" r="20687"/>
          <a:stretch/>
        </p:blipFill>
        <p:spPr>
          <a:xfrm>
            <a:off x="6951218" y="1437392"/>
            <a:ext cx="681234" cy="7699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60B1C55-5750-492C-AEDC-348F7BC98E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58207" y="1258795"/>
            <a:ext cx="3157025" cy="5290939"/>
          </a:xfrm>
          <a:prstGeom prst="rect">
            <a:avLst/>
          </a:prstGeom>
        </p:spPr>
      </p:pic>
      <p:pic>
        <p:nvPicPr>
          <p:cNvPr id="23" name="Picture 4" descr="ë§ì°ì¤ í¬ì¸í° ì´ë¯¸ì§ì ëí ì´ë¯¸ì§ ê²ìê²°ê³¼">
            <a:extLst>
              <a:ext uri="{FF2B5EF4-FFF2-40B4-BE49-F238E27FC236}">
                <a16:creationId xmlns:a16="http://schemas.microsoft.com/office/drawing/2014/main" id="{F5CA411D-9CDC-4A37-9482-30022F99A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8198" y="5230725"/>
            <a:ext cx="479843" cy="47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511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59259E-6 L -0.5013 -0.10163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78" y="-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E4F85C0-A9EE-4CE4-9119-121E4A6FDA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3826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8FCB758-E216-4B74-97E7-89088DDE225F}"/>
              </a:ext>
            </a:extLst>
          </p:cNvPr>
          <p:cNvSpPr/>
          <p:nvPr/>
        </p:nvSpPr>
        <p:spPr>
          <a:xfrm>
            <a:off x="0" y="0"/>
            <a:ext cx="12273826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stagram 실행 영상">
            <a:hlinkClick r:id="" action="ppaction://media"/>
            <a:extLst>
              <a:ext uri="{FF2B5EF4-FFF2-40B4-BE49-F238E27FC236}">
                <a16:creationId xmlns:a16="http://schemas.microsoft.com/office/drawing/2014/main" id="{0CCEF8D9-FEEB-4AD8-889B-C428D7E50E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76688" y="0"/>
            <a:ext cx="3700462" cy="686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1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91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E4F85C0-A9EE-4CE4-9119-121E4A6FD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3826" cy="6858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51FFE628-6AB4-44C5-AC2B-F9DA58E2D5C2}"/>
              </a:ext>
            </a:extLst>
          </p:cNvPr>
          <p:cNvSpPr/>
          <p:nvPr/>
        </p:nvSpPr>
        <p:spPr>
          <a:xfrm>
            <a:off x="0" y="0"/>
            <a:ext cx="12273826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03EAE8-9B64-4F42-9C97-814362DDC600}"/>
              </a:ext>
            </a:extLst>
          </p:cNvPr>
          <p:cNvSpPr/>
          <p:nvPr/>
        </p:nvSpPr>
        <p:spPr>
          <a:xfrm>
            <a:off x="3764280" y="447040"/>
            <a:ext cx="4663440" cy="538480"/>
          </a:xfrm>
          <a:prstGeom prst="rect">
            <a:avLst/>
          </a:prstGeom>
          <a:solidFill>
            <a:srgbClr val="F2F2F2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9AF7F2-E078-43EA-A87A-09EE7E8F1AF6}"/>
              </a:ext>
            </a:extLst>
          </p:cNvPr>
          <p:cNvSpPr/>
          <p:nvPr/>
        </p:nvSpPr>
        <p:spPr>
          <a:xfrm>
            <a:off x="1450613" y="1276290"/>
            <a:ext cx="9372600" cy="52909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	</a:t>
            </a:r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CFA79FB-FA34-4022-B9CC-59D33DE494E9}"/>
              </a:ext>
            </a:extLst>
          </p:cNvPr>
          <p:cNvCxnSpPr/>
          <p:nvPr/>
        </p:nvCxnSpPr>
        <p:spPr>
          <a:xfrm>
            <a:off x="6972027" y="4653280"/>
            <a:ext cx="3728720" cy="0"/>
          </a:xfrm>
          <a:prstGeom prst="line">
            <a:avLst/>
          </a:prstGeom>
          <a:ln w="22225">
            <a:solidFill>
              <a:srgbClr val="CBCD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4CEB65F2-82AE-41C2-B6E7-30F5A420B5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148" y="4755468"/>
            <a:ext cx="334260" cy="33426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07DA76B-205A-47ED-8F09-F641892D4E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057" y="4755468"/>
            <a:ext cx="334260" cy="334260"/>
          </a:xfrm>
          <a:prstGeom prst="rect">
            <a:avLst/>
          </a:prstGeom>
        </p:spPr>
      </p:pic>
      <p:pic>
        <p:nvPicPr>
          <p:cNvPr id="24" name="그림 23" descr="개체이(가) 표시된 사진&#10;&#10;자동 생성된 설명">
            <a:extLst>
              <a:ext uri="{FF2B5EF4-FFF2-40B4-BE49-F238E27FC236}">
                <a16:creationId xmlns:a16="http://schemas.microsoft.com/office/drawing/2014/main" id="{F5B2EC32-3491-4F60-A001-CACB1287C7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292" y="536066"/>
            <a:ext cx="360428" cy="36042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CFD22E7-057E-45AB-8460-7AAF814B7DDF}"/>
              </a:ext>
            </a:extLst>
          </p:cNvPr>
          <p:cNvSpPr/>
          <p:nvPr/>
        </p:nvSpPr>
        <p:spPr>
          <a:xfrm>
            <a:off x="1450614" y="1276290"/>
            <a:ext cx="5303262" cy="52909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48340B-2ADB-4FD7-8F5F-223EA60E921E}"/>
              </a:ext>
            </a:extLst>
          </p:cNvPr>
          <p:cNvSpPr txBox="1"/>
          <p:nvPr/>
        </p:nvSpPr>
        <p:spPr>
          <a:xfrm>
            <a:off x="7732476" y="1632197"/>
            <a:ext cx="2207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/>
              <a:t>Pstagram</a:t>
            </a:r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0E764F1-E9D9-44B1-B799-C1D4FE5E7B74}"/>
              </a:ext>
            </a:extLst>
          </p:cNvPr>
          <p:cNvCxnSpPr/>
          <p:nvPr/>
        </p:nvCxnSpPr>
        <p:spPr>
          <a:xfrm>
            <a:off x="6951217" y="2245360"/>
            <a:ext cx="3728720" cy="0"/>
          </a:xfrm>
          <a:prstGeom prst="line">
            <a:avLst/>
          </a:prstGeom>
          <a:ln w="22225">
            <a:solidFill>
              <a:srgbClr val="CBCD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D3EF441B-5ECD-4096-BB0C-F78119E97FBF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238" y="3631781"/>
            <a:ext cx="431181" cy="43118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1E96170-5E9B-4752-8EBF-76D171224664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57112" y="3631782"/>
            <a:ext cx="431180" cy="4311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3F2C3A-1373-4EC4-A5EC-A5DD3C7C4475}"/>
              </a:ext>
            </a:extLst>
          </p:cNvPr>
          <p:cNvSpPr txBox="1"/>
          <p:nvPr/>
        </p:nvSpPr>
        <p:spPr>
          <a:xfrm>
            <a:off x="4305568" y="472037"/>
            <a:ext cx="4334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Pstagram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만들게 된 동기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10A366A-D091-4879-8398-53EBA85ECF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350" y="513224"/>
            <a:ext cx="420478" cy="420478"/>
          </a:xfrm>
          <a:prstGeom prst="rect">
            <a:avLst/>
          </a:prstGeom>
        </p:spPr>
      </p:pic>
      <p:pic>
        <p:nvPicPr>
          <p:cNvPr id="25" name="그림 24" descr="개체이(가) 표시된 사진&#10;&#10;자동 생성된 설명">
            <a:extLst>
              <a:ext uri="{FF2B5EF4-FFF2-40B4-BE49-F238E27FC236}">
                <a16:creationId xmlns:a16="http://schemas.microsoft.com/office/drawing/2014/main" id="{B81AAE65-CB80-4EE6-AEED-3F142061AB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233" y="513699"/>
            <a:ext cx="420478" cy="42047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A6E66A0-9A8D-4CC7-8360-A7C1256333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467" y="513224"/>
            <a:ext cx="448605" cy="44860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1D641FF-7BB3-49AA-907A-923AC4A54D55}"/>
              </a:ext>
            </a:extLst>
          </p:cNvPr>
          <p:cNvSpPr txBox="1"/>
          <p:nvPr/>
        </p:nvSpPr>
        <p:spPr>
          <a:xfrm>
            <a:off x="6972027" y="5240923"/>
            <a:ext cx="1932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좋아요 </a:t>
            </a:r>
            <a:r>
              <a:rPr lang="en-US" altLang="ko-KR" b="1"/>
              <a:t>14</a:t>
            </a:r>
            <a:r>
              <a:rPr lang="ko-KR" altLang="en-US" b="1"/>
              <a:t>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AD73F5-913E-47E8-8B9F-EB5E9608A6DE}"/>
              </a:ext>
            </a:extLst>
          </p:cNvPr>
          <p:cNvSpPr txBox="1"/>
          <p:nvPr/>
        </p:nvSpPr>
        <p:spPr>
          <a:xfrm>
            <a:off x="6972027" y="5581710"/>
            <a:ext cx="3540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keon_119 </a:t>
            </a:r>
            <a:r>
              <a:rPr lang="ko-KR" altLang="en-US" sz="1400"/>
              <a:t>반반치킨도시락 </a:t>
            </a:r>
            <a:r>
              <a:rPr lang="ko-KR" altLang="en-US" sz="1400" err="1"/>
              <a:t>ㄲㄲ</a:t>
            </a:r>
            <a:r>
              <a:rPr lang="ko-KR" altLang="en-US" sz="1400"/>
              <a:t>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D73BA9-C379-4674-ABE0-57563C00BB9B}"/>
              </a:ext>
            </a:extLst>
          </p:cNvPr>
          <p:cNvSpPr txBox="1"/>
          <p:nvPr/>
        </p:nvSpPr>
        <p:spPr>
          <a:xfrm>
            <a:off x="6972027" y="5908467"/>
            <a:ext cx="3540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youjinn_99 </a:t>
            </a:r>
            <a:r>
              <a:rPr lang="ko-KR" altLang="en-US" sz="1400"/>
              <a:t>상추맛우유는 절대 </a:t>
            </a:r>
            <a:r>
              <a:rPr lang="ko-KR" altLang="en-US" sz="1400" err="1"/>
              <a:t>먹지마</a:t>
            </a:r>
            <a:r>
              <a:rPr lang="ko-KR" altLang="en-US" sz="1400"/>
              <a:t> 😂</a:t>
            </a:r>
          </a:p>
        </p:txBody>
      </p:sp>
      <p:pic>
        <p:nvPicPr>
          <p:cNvPr id="2050" name="Picture 2" descr="í¸ìì ì ëí ì´ë¯¸ì§ ê²ìê²°ê³¼">
            <a:extLst>
              <a:ext uri="{FF2B5EF4-FFF2-40B4-BE49-F238E27FC236}">
                <a16:creationId xmlns:a16="http://schemas.microsoft.com/office/drawing/2014/main" id="{6BC25B44-E7CA-42FB-91B3-5A87A5076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612" y="1845791"/>
            <a:ext cx="5303262" cy="376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50B0CD5-8190-514A-934B-FC9E343AC259}"/>
              </a:ext>
            </a:extLst>
          </p:cNvPr>
          <p:cNvSpPr txBox="1"/>
          <p:nvPr/>
        </p:nvSpPr>
        <p:spPr>
          <a:xfrm>
            <a:off x="6972027" y="2411102"/>
            <a:ext cx="3540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맛있는 편의점 음식 추천 좀 해주세요</a:t>
            </a:r>
            <a:r>
              <a:rPr lang="en-US" altLang="ko-KR" sz="1400"/>
              <a:t>~~</a:t>
            </a:r>
            <a:r>
              <a:rPr lang="ko-KR" altLang="en-US" sz="1400"/>
              <a:t> 거를 음식도 부탁드려요 🙏🙏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0232732-7986-4750-9DCB-DEDCDB307F7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66" r="20687"/>
          <a:stretch/>
        </p:blipFill>
        <p:spPr>
          <a:xfrm>
            <a:off x="6951218" y="1437392"/>
            <a:ext cx="681234" cy="76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595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E4F85C0-A9EE-4CE4-9119-121E4A6FD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3826" cy="6858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51FFE628-6AB4-44C5-AC2B-F9DA58E2D5C2}"/>
              </a:ext>
            </a:extLst>
          </p:cNvPr>
          <p:cNvSpPr/>
          <p:nvPr/>
        </p:nvSpPr>
        <p:spPr>
          <a:xfrm>
            <a:off x="0" y="0"/>
            <a:ext cx="12273826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03EAE8-9B64-4F42-9C97-814362DDC600}"/>
              </a:ext>
            </a:extLst>
          </p:cNvPr>
          <p:cNvSpPr/>
          <p:nvPr/>
        </p:nvSpPr>
        <p:spPr>
          <a:xfrm>
            <a:off x="3764280" y="447040"/>
            <a:ext cx="4663440" cy="538480"/>
          </a:xfrm>
          <a:prstGeom prst="rect">
            <a:avLst/>
          </a:prstGeom>
          <a:solidFill>
            <a:srgbClr val="F2F2F2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9AF7F2-E078-43EA-A87A-09EE7E8F1AF6}"/>
              </a:ext>
            </a:extLst>
          </p:cNvPr>
          <p:cNvSpPr/>
          <p:nvPr/>
        </p:nvSpPr>
        <p:spPr>
          <a:xfrm>
            <a:off x="1450613" y="1276290"/>
            <a:ext cx="9372600" cy="52909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	</a:t>
            </a:r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CFA79FB-FA34-4022-B9CC-59D33DE494E9}"/>
              </a:ext>
            </a:extLst>
          </p:cNvPr>
          <p:cNvCxnSpPr/>
          <p:nvPr/>
        </p:nvCxnSpPr>
        <p:spPr>
          <a:xfrm>
            <a:off x="6972027" y="4653280"/>
            <a:ext cx="3728720" cy="0"/>
          </a:xfrm>
          <a:prstGeom prst="line">
            <a:avLst/>
          </a:prstGeom>
          <a:ln w="22225">
            <a:solidFill>
              <a:srgbClr val="CBCD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4CEB65F2-82AE-41C2-B6E7-30F5A420B5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381" y="4792538"/>
            <a:ext cx="384303" cy="38430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07DA76B-205A-47ED-8F09-F641892D4E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476" y="4792539"/>
            <a:ext cx="384304" cy="384304"/>
          </a:xfrm>
          <a:prstGeom prst="rect">
            <a:avLst/>
          </a:prstGeom>
        </p:spPr>
      </p:pic>
      <p:pic>
        <p:nvPicPr>
          <p:cNvPr id="24" name="그림 23" descr="개체이(가) 표시된 사진&#10;&#10;자동 생성된 설명">
            <a:extLst>
              <a:ext uri="{FF2B5EF4-FFF2-40B4-BE49-F238E27FC236}">
                <a16:creationId xmlns:a16="http://schemas.microsoft.com/office/drawing/2014/main" id="{F5B2EC32-3491-4F60-A001-CACB1287C7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292" y="536066"/>
            <a:ext cx="360428" cy="36042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CFD22E7-057E-45AB-8460-7AAF814B7DDF}"/>
              </a:ext>
            </a:extLst>
          </p:cNvPr>
          <p:cNvSpPr/>
          <p:nvPr/>
        </p:nvSpPr>
        <p:spPr>
          <a:xfrm>
            <a:off x="1450614" y="1276290"/>
            <a:ext cx="5303262" cy="52909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48340B-2ADB-4FD7-8F5F-223EA60E921E}"/>
              </a:ext>
            </a:extLst>
          </p:cNvPr>
          <p:cNvSpPr txBox="1"/>
          <p:nvPr/>
        </p:nvSpPr>
        <p:spPr>
          <a:xfrm>
            <a:off x="7732476" y="1632197"/>
            <a:ext cx="2207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/>
              <a:t>Pstagram</a:t>
            </a:r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0E764F1-E9D9-44B1-B799-C1D4FE5E7B74}"/>
              </a:ext>
            </a:extLst>
          </p:cNvPr>
          <p:cNvCxnSpPr/>
          <p:nvPr/>
        </p:nvCxnSpPr>
        <p:spPr>
          <a:xfrm>
            <a:off x="6951217" y="2245360"/>
            <a:ext cx="3728720" cy="0"/>
          </a:xfrm>
          <a:prstGeom prst="line">
            <a:avLst/>
          </a:prstGeom>
          <a:ln w="22225">
            <a:solidFill>
              <a:srgbClr val="CBCD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D3EF441B-5ECD-4096-BB0C-F78119E97FBF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238" y="3631781"/>
            <a:ext cx="431181" cy="43118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1E96170-5E9B-4752-8EBF-76D171224664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57112" y="3631782"/>
            <a:ext cx="431180" cy="4311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3F2C3A-1373-4EC4-A5EC-A5DD3C7C4475}"/>
              </a:ext>
            </a:extLst>
          </p:cNvPr>
          <p:cNvSpPr txBox="1"/>
          <p:nvPr/>
        </p:nvSpPr>
        <p:spPr>
          <a:xfrm>
            <a:off x="4305568" y="472037"/>
            <a:ext cx="4334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역할 분담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F42D926-E56D-4750-A16B-2F33222C64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350" y="513224"/>
            <a:ext cx="420478" cy="420478"/>
          </a:xfrm>
          <a:prstGeom prst="rect">
            <a:avLst/>
          </a:prstGeom>
        </p:spPr>
      </p:pic>
      <p:pic>
        <p:nvPicPr>
          <p:cNvPr id="25" name="그림 24" descr="개체이(가) 표시된 사진&#10;&#10;자동 생성된 설명">
            <a:extLst>
              <a:ext uri="{FF2B5EF4-FFF2-40B4-BE49-F238E27FC236}">
                <a16:creationId xmlns:a16="http://schemas.microsoft.com/office/drawing/2014/main" id="{96F5A7C7-C9CA-4F45-BD33-9E0B6D0986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233" y="513699"/>
            <a:ext cx="420478" cy="42047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7261649-83A7-467C-96C2-80D9A6A4A8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467" y="513224"/>
            <a:ext cx="448605" cy="44860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82444B3-D7D0-4A2B-BBA7-F9D64C935A75}"/>
              </a:ext>
            </a:extLst>
          </p:cNvPr>
          <p:cNvSpPr txBox="1"/>
          <p:nvPr/>
        </p:nvSpPr>
        <p:spPr>
          <a:xfrm>
            <a:off x="6972027" y="5240923"/>
            <a:ext cx="1932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좋아요 </a:t>
            </a:r>
            <a:r>
              <a:rPr lang="en-US" altLang="ko-KR" b="1"/>
              <a:t>999</a:t>
            </a:r>
            <a:r>
              <a:rPr lang="ko-KR" altLang="en-US" b="1"/>
              <a:t>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A3BAA4-83AE-4842-B25B-879B5A7D4F6F}"/>
              </a:ext>
            </a:extLst>
          </p:cNvPr>
          <p:cNvSpPr txBox="1"/>
          <p:nvPr/>
        </p:nvSpPr>
        <p:spPr>
          <a:xfrm>
            <a:off x="6972027" y="5581710"/>
            <a:ext cx="3540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keon_119 </a:t>
            </a:r>
            <a:r>
              <a:rPr lang="ko-KR" altLang="en-US" sz="1400"/>
              <a:t>수고하셨어요</a:t>
            </a:r>
            <a:r>
              <a:rPr lang="en-US" altLang="ko-KR" sz="1400"/>
              <a:t>~</a:t>
            </a:r>
            <a:r>
              <a:rPr lang="ko-KR" altLang="en-US" sz="1400"/>
              <a:t> 👍 👍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A3FB1C6-F329-4556-9989-14656E50E8E1}"/>
              </a:ext>
            </a:extLst>
          </p:cNvPr>
          <p:cNvSpPr txBox="1"/>
          <p:nvPr/>
        </p:nvSpPr>
        <p:spPr>
          <a:xfrm>
            <a:off x="6972027" y="5908467"/>
            <a:ext cx="3540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youjinn_99 </a:t>
            </a:r>
            <a:r>
              <a:rPr lang="ko-KR" altLang="en-US" sz="1400"/>
              <a:t>✌️✌️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AAB164B-129D-4661-8DA9-AACDBA271B4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987" y="2899965"/>
            <a:ext cx="5164998" cy="211470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A7FEADC-4C0A-4FEB-86BE-43F179EF1AA6}"/>
              </a:ext>
            </a:extLst>
          </p:cNvPr>
          <p:cNvSpPr txBox="1"/>
          <p:nvPr/>
        </p:nvSpPr>
        <p:spPr>
          <a:xfrm>
            <a:off x="6951217" y="2387514"/>
            <a:ext cx="35406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accent5"/>
                </a:solidFill>
              </a:rPr>
              <a:t>@keon_119 @youjinn_99</a:t>
            </a:r>
          </a:p>
          <a:p>
            <a:endParaRPr lang="en-US" altLang="ko-KR" sz="1400"/>
          </a:p>
          <a:p>
            <a:r>
              <a:rPr lang="ko-KR" altLang="en-US" sz="1400"/>
              <a:t>너 뭐 </a:t>
            </a:r>
            <a:r>
              <a:rPr lang="ko-KR" altLang="en-US" sz="1400" err="1"/>
              <a:t>할꺼야</a:t>
            </a:r>
            <a:r>
              <a:rPr lang="en-US" altLang="ko-KR" sz="1400"/>
              <a:t>?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A70D5859-9757-4AFB-A7EA-6348C0F62A2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66" r="20687"/>
          <a:stretch/>
        </p:blipFill>
        <p:spPr>
          <a:xfrm>
            <a:off x="6951218" y="1437392"/>
            <a:ext cx="681234" cy="76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84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E4F85C0-A9EE-4CE4-9119-121E4A6FD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3826" cy="6858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51FFE628-6AB4-44C5-AC2B-F9DA58E2D5C2}"/>
              </a:ext>
            </a:extLst>
          </p:cNvPr>
          <p:cNvSpPr/>
          <p:nvPr/>
        </p:nvSpPr>
        <p:spPr>
          <a:xfrm>
            <a:off x="0" y="0"/>
            <a:ext cx="12273826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03EAE8-9B64-4F42-9C97-814362DDC600}"/>
              </a:ext>
            </a:extLst>
          </p:cNvPr>
          <p:cNvSpPr/>
          <p:nvPr/>
        </p:nvSpPr>
        <p:spPr>
          <a:xfrm>
            <a:off x="3764280" y="447040"/>
            <a:ext cx="4663440" cy="538480"/>
          </a:xfrm>
          <a:prstGeom prst="rect">
            <a:avLst/>
          </a:prstGeom>
          <a:solidFill>
            <a:srgbClr val="F2F2F2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9AF7F2-E078-43EA-A87A-09EE7E8F1AF6}"/>
              </a:ext>
            </a:extLst>
          </p:cNvPr>
          <p:cNvSpPr/>
          <p:nvPr/>
        </p:nvSpPr>
        <p:spPr>
          <a:xfrm>
            <a:off x="1450613" y="1276290"/>
            <a:ext cx="9372600" cy="52909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	</a:t>
            </a:r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CFA79FB-FA34-4022-B9CC-59D33DE494E9}"/>
              </a:ext>
            </a:extLst>
          </p:cNvPr>
          <p:cNvCxnSpPr/>
          <p:nvPr/>
        </p:nvCxnSpPr>
        <p:spPr>
          <a:xfrm>
            <a:off x="6972027" y="4653280"/>
            <a:ext cx="3728720" cy="0"/>
          </a:xfrm>
          <a:prstGeom prst="line">
            <a:avLst/>
          </a:prstGeom>
          <a:ln w="22225">
            <a:solidFill>
              <a:srgbClr val="CBCD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4CEB65F2-82AE-41C2-B6E7-30F5A420B5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381" y="4792538"/>
            <a:ext cx="384303" cy="38430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07DA76B-205A-47ED-8F09-F641892D4E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476" y="4792539"/>
            <a:ext cx="384304" cy="384304"/>
          </a:xfrm>
          <a:prstGeom prst="rect">
            <a:avLst/>
          </a:prstGeom>
        </p:spPr>
      </p:pic>
      <p:pic>
        <p:nvPicPr>
          <p:cNvPr id="24" name="그림 23" descr="개체이(가) 표시된 사진&#10;&#10;자동 생성된 설명">
            <a:extLst>
              <a:ext uri="{FF2B5EF4-FFF2-40B4-BE49-F238E27FC236}">
                <a16:creationId xmlns:a16="http://schemas.microsoft.com/office/drawing/2014/main" id="{F5B2EC32-3491-4F60-A001-CACB1287C7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292" y="536066"/>
            <a:ext cx="360428" cy="36042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CFD22E7-057E-45AB-8460-7AAF814B7DDF}"/>
              </a:ext>
            </a:extLst>
          </p:cNvPr>
          <p:cNvSpPr/>
          <p:nvPr/>
        </p:nvSpPr>
        <p:spPr>
          <a:xfrm>
            <a:off x="1450614" y="1276290"/>
            <a:ext cx="5303262" cy="5290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48340B-2ADB-4FD7-8F5F-223EA60E921E}"/>
              </a:ext>
            </a:extLst>
          </p:cNvPr>
          <p:cNvSpPr txBox="1"/>
          <p:nvPr/>
        </p:nvSpPr>
        <p:spPr>
          <a:xfrm>
            <a:off x="7732476" y="1632197"/>
            <a:ext cx="2207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/>
              <a:t>Pstagram</a:t>
            </a:r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0E764F1-E9D9-44B1-B799-C1D4FE5E7B74}"/>
              </a:ext>
            </a:extLst>
          </p:cNvPr>
          <p:cNvCxnSpPr/>
          <p:nvPr/>
        </p:nvCxnSpPr>
        <p:spPr>
          <a:xfrm>
            <a:off x="6951217" y="2245360"/>
            <a:ext cx="3728720" cy="0"/>
          </a:xfrm>
          <a:prstGeom prst="line">
            <a:avLst/>
          </a:prstGeom>
          <a:ln w="22225">
            <a:solidFill>
              <a:srgbClr val="CBCD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D3EF441B-5ECD-4096-BB0C-F78119E97FBF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238" y="3631781"/>
            <a:ext cx="431181" cy="43118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1E96170-5E9B-4752-8EBF-76D171224664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57112" y="3631782"/>
            <a:ext cx="431180" cy="4311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3F2C3A-1373-4EC4-A5EC-A5DD3C7C4475}"/>
              </a:ext>
            </a:extLst>
          </p:cNvPr>
          <p:cNvSpPr txBox="1"/>
          <p:nvPr/>
        </p:nvSpPr>
        <p:spPr>
          <a:xfrm>
            <a:off x="4305568" y="472037"/>
            <a:ext cx="4334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 환경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/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구성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EA3170C-B07F-44EC-9A02-B5E21622C6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350" y="513224"/>
            <a:ext cx="420478" cy="420478"/>
          </a:xfrm>
          <a:prstGeom prst="rect">
            <a:avLst/>
          </a:prstGeom>
        </p:spPr>
      </p:pic>
      <p:pic>
        <p:nvPicPr>
          <p:cNvPr id="25" name="그림 24" descr="개체이(가) 표시된 사진&#10;&#10;자동 생성된 설명">
            <a:extLst>
              <a:ext uri="{FF2B5EF4-FFF2-40B4-BE49-F238E27FC236}">
                <a16:creationId xmlns:a16="http://schemas.microsoft.com/office/drawing/2014/main" id="{96E2CAE4-A9F1-4C1C-95C6-D84F8E0797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233" y="513699"/>
            <a:ext cx="420478" cy="42047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B4CD95F-3959-44F8-9ABC-CE67118000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467" y="513224"/>
            <a:ext cx="448605" cy="44860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AFB2D03-AADE-4161-8D24-56E98D703DA1}"/>
              </a:ext>
            </a:extLst>
          </p:cNvPr>
          <p:cNvSpPr txBox="1"/>
          <p:nvPr/>
        </p:nvSpPr>
        <p:spPr>
          <a:xfrm>
            <a:off x="6972027" y="5240923"/>
            <a:ext cx="1932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좋아요 </a:t>
            </a:r>
            <a:r>
              <a:rPr lang="en-US" altLang="ko-KR" b="1"/>
              <a:t>999</a:t>
            </a:r>
            <a:r>
              <a:rPr lang="ko-KR" altLang="en-US" b="1"/>
              <a:t>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7B223B-EEEF-43CB-9987-1153D2C20C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084" y="1949469"/>
            <a:ext cx="5166151" cy="389254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8986ECA-C93C-1E49-9E05-B5DD982E3695}"/>
              </a:ext>
            </a:extLst>
          </p:cNvPr>
          <p:cNvSpPr txBox="1"/>
          <p:nvPr/>
        </p:nvSpPr>
        <p:spPr>
          <a:xfrm>
            <a:off x="7037553" y="2425084"/>
            <a:ext cx="35406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accent5"/>
                </a:solidFill>
              </a:rPr>
              <a:t>@keon_119</a:t>
            </a:r>
          </a:p>
          <a:p>
            <a:endParaRPr lang="en-US" altLang="ko-KR" sz="1400"/>
          </a:p>
          <a:p>
            <a:r>
              <a:rPr lang="ko-KR" altLang="en-US" sz="1400"/>
              <a:t>구성은 어떻게 할까요</a:t>
            </a:r>
            <a:r>
              <a:rPr lang="en-US" altLang="ko-KR" sz="1400"/>
              <a:t>?</a:t>
            </a:r>
            <a:r>
              <a:rPr lang="ko-KR" altLang="en-US" sz="1400"/>
              <a:t> 👀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19D31CD-574B-F148-A85B-033E59444AD4}"/>
              </a:ext>
            </a:extLst>
          </p:cNvPr>
          <p:cNvSpPr txBox="1"/>
          <p:nvPr/>
        </p:nvSpPr>
        <p:spPr>
          <a:xfrm>
            <a:off x="6972027" y="5581710"/>
            <a:ext cx="3540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keon_119 </a:t>
            </a:r>
            <a:r>
              <a:rPr lang="ko-KR" altLang="en-US" sz="1400"/>
              <a:t>👍 👍 👍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096B89B-1611-426F-8839-53B0DC9F712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66" r="20687"/>
          <a:stretch/>
        </p:blipFill>
        <p:spPr>
          <a:xfrm>
            <a:off x="6951218" y="1437392"/>
            <a:ext cx="681234" cy="769937"/>
          </a:xfrm>
          <a:prstGeom prst="rect">
            <a:avLst/>
          </a:prstGeom>
        </p:spPr>
      </p:pic>
      <p:pic>
        <p:nvPicPr>
          <p:cNvPr id="32" name="Picture 4" descr="ë§ì°ì¤ í¬ì¸í° ì´ë¯¸ì§ì ëí ì´ë¯¸ì§ ê²ìê²°ê³¼">
            <a:extLst>
              <a:ext uri="{FF2B5EF4-FFF2-40B4-BE49-F238E27FC236}">
                <a16:creationId xmlns:a16="http://schemas.microsoft.com/office/drawing/2014/main" id="{7F4802FC-3579-41D9-8A74-BEC1F7488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8198" y="5230725"/>
            <a:ext cx="479843" cy="47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729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59259E-6 L -0.5013 -0.10163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78" y="-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3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EA9B902-B0C2-4CB8-BAD1-E873650EC8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5C9C54-20F3-49E0-B874-6F4B1A2DE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579" y="238125"/>
            <a:ext cx="8226836" cy="619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86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개체이(가) 표시된 사진&#10;&#10;자동 생성된 설명">
            <a:extLst>
              <a:ext uri="{FF2B5EF4-FFF2-40B4-BE49-F238E27FC236}">
                <a16:creationId xmlns:a16="http://schemas.microsoft.com/office/drawing/2014/main" id="{F5B2EC32-3491-4F60-A001-CACB1287C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292" y="536066"/>
            <a:ext cx="360428" cy="360428"/>
          </a:xfrm>
          <a:prstGeom prst="rect">
            <a:avLst/>
          </a:prstGeom>
        </p:spPr>
      </p:pic>
      <p:pic>
        <p:nvPicPr>
          <p:cNvPr id="9" name="Picture 38225800">
            <a:extLst>
              <a:ext uri="{FF2B5EF4-FFF2-40B4-BE49-F238E27FC236}">
                <a16:creationId xmlns:a16="http://schemas.microsoft.com/office/drawing/2014/main" id="{93CB6279-287E-4222-80DA-3B766315E513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" b="5369"/>
          <a:stretch/>
        </p:blipFill>
        <p:spPr bwMode="auto">
          <a:xfrm>
            <a:off x="802322" y="1211251"/>
            <a:ext cx="2961958" cy="54210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3D13D41-4E38-45D8-ACB4-DE2862E23F19}"/>
              </a:ext>
            </a:extLst>
          </p:cNvPr>
          <p:cNvSpPr/>
          <p:nvPr/>
        </p:nvSpPr>
        <p:spPr>
          <a:xfrm>
            <a:off x="802322" y="1682421"/>
            <a:ext cx="2961958" cy="15275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B8A5FD-9125-4FD9-81B0-398628AE283B}"/>
              </a:ext>
            </a:extLst>
          </p:cNvPr>
          <p:cNvCxnSpPr>
            <a:cxnSpLocks/>
          </p:cNvCxnSpPr>
          <p:nvPr/>
        </p:nvCxnSpPr>
        <p:spPr>
          <a:xfrm>
            <a:off x="3764280" y="1913467"/>
            <a:ext cx="541288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0C6981B-DD02-40FB-B57F-7E1425B01107}"/>
              </a:ext>
            </a:extLst>
          </p:cNvPr>
          <p:cNvSpPr txBox="1"/>
          <p:nvPr/>
        </p:nvSpPr>
        <p:spPr>
          <a:xfrm>
            <a:off x="4305568" y="472037"/>
            <a:ext cx="4334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앱의 기능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19BEED-0624-44A0-BF5F-2E901D77BDCC}"/>
              </a:ext>
            </a:extLst>
          </p:cNvPr>
          <p:cNvSpPr txBox="1"/>
          <p:nvPr/>
        </p:nvSpPr>
        <p:spPr>
          <a:xfrm flipH="1">
            <a:off x="4400126" y="1682421"/>
            <a:ext cx="3578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POST</a:t>
            </a:r>
          </a:p>
          <a:p>
            <a:r>
              <a:rPr lang="en-US" altLang="ko-KR"/>
              <a:t>/profile/</a:t>
            </a:r>
            <a:r>
              <a:rPr lang="en-US" altLang="ko-KR" err="1"/>
              <a:t>login.php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05C380-85A1-0744-9C51-BCE34758F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139" y="2668296"/>
            <a:ext cx="6018155" cy="371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60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개체이(가) 표시된 사진&#10;&#10;자동 생성된 설명">
            <a:extLst>
              <a:ext uri="{FF2B5EF4-FFF2-40B4-BE49-F238E27FC236}">
                <a16:creationId xmlns:a16="http://schemas.microsoft.com/office/drawing/2014/main" id="{F5B2EC32-3491-4F60-A001-CACB1287C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292" y="536066"/>
            <a:ext cx="360428" cy="360428"/>
          </a:xfrm>
          <a:prstGeom prst="rect">
            <a:avLst/>
          </a:prstGeom>
        </p:spPr>
      </p:pic>
      <p:pic>
        <p:nvPicPr>
          <p:cNvPr id="10" name="Picture 1500311919">
            <a:extLst>
              <a:ext uri="{FF2B5EF4-FFF2-40B4-BE49-F238E27FC236}">
                <a16:creationId xmlns:a16="http://schemas.microsoft.com/office/drawing/2014/main" id="{F80028F2-8C92-4759-B499-1FC0EC130657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6" b="7123"/>
          <a:stretch/>
        </p:blipFill>
        <p:spPr bwMode="auto">
          <a:xfrm>
            <a:off x="802322" y="1211251"/>
            <a:ext cx="2961958" cy="54210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3D13D41-4E38-45D8-ACB4-DE2862E23F19}"/>
              </a:ext>
            </a:extLst>
          </p:cNvPr>
          <p:cNvSpPr/>
          <p:nvPr/>
        </p:nvSpPr>
        <p:spPr>
          <a:xfrm>
            <a:off x="802322" y="1682420"/>
            <a:ext cx="2961958" cy="49498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B8A5FD-9125-4FD9-81B0-398628AE283B}"/>
              </a:ext>
            </a:extLst>
          </p:cNvPr>
          <p:cNvCxnSpPr>
            <a:cxnSpLocks/>
          </p:cNvCxnSpPr>
          <p:nvPr/>
        </p:nvCxnSpPr>
        <p:spPr>
          <a:xfrm>
            <a:off x="3764280" y="1913467"/>
            <a:ext cx="541288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0C6981B-DD02-40FB-B57F-7E1425B01107}"/>
              </a:ext>
            </a:extLst>
          </p:cNvPr>
          <p:cNvSpPr txBox="1"/>
          <p:nvPr/>
        </p:nvSpPr>
        <p:spPr>
          <a:xfrm>
            <a:off x="4305568" y="472037"/>
            <a:ext cx="4334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앱의 기능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19BEED-0624-44A0-BF5F-2E901D77BDCC}"/>
              </a:ext>
            </a:extLst>
          </p:cNvPr>
          <p:cNvSpPr txBox="1"/>
          <p:nvPr/>
        </p:nvSpPr>
        <p:spPr>
          <a:xfrm flipH="1">
            <a:off x="4400126" y="1682421"/>
            <a:ext cx="3578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POST</a:t>
            </a:r>
          </a:p>
          <a:p>
            <a:r>
              <a:rPr lang="en-US" altLang="ko-KR"/>
              <a:t>/profile/</a:t>
            </a:r>
            <a:r>
              <a:rPr lang="en-US" altLang="ko-KR" err="1"/>
              <a:t>register.php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20893F-422C-4645-86DA-5BCE08395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126" y="2751538"/>
            <a:ext cx="4786737" cy="355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86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15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신건</dc:creator>
  <cp:revision>1</cp:revision>
  <dcterms:created xsi:type="dcterms:W3CDTF">2019-06-15T06:56:39Z</dcterms:created>
  <dcterms:modified xsi:type="dcterms:W3CDTF">2019-06-19T02:40:52Z</dcterms:modified>
</cp:coreProperties>
</file>